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6">
  <p:sldMasterIdLst>
    <p:sldMasterId id="2147483648" r:id="rId4"/>
    <p:sldMasterId id="2147483660" r:id="rId5"/>
  </p:sldMasterIdLst>
  <p:sldIdLst>
    <p:sldId id="327" r:id="rId6"/>
    <p:sldId id="329" r:id="rId7"/>
    <p:sldId id="328" r:id="rId8"/>
    <p:sldId id="258" r:id="rId9"/>
    <p:sldId id="330" r:id="rId10"/>
    <p:sldId id="259" r:id="rId11"/>
    <p:sldId id="260" r:id="rId12"/>
    <p:sldId id="261" r:id="rId13"/>
    <p:sldId id="262" r:id="rId14"/>
    <p:sldId id="263" r:id="rId15"/>
    <p:sldId id="325" r:id="rId16"/>
    <p:sldId id="326" r:id="rId17"/>
    <p:sldId id="264" r:id="rId18"/>
    <p:sldId id="265" r:id="rId19"/>
    <p:sldId id="266" r:id="rId20"/>
    <p:sldId id="267" r:id="rId21"/>
    <p:sldId id="268" r:id="rId22"/>
    <p:sldId id="331" r:id="rId23"/>
    <p:sldId id="271" r:id="rId24"/>
    <p:sldId id="269" r:id="rId25"/>
    <p:sldId id="270" r:id="rId26"/>
    <p:sldId id="272" r:id="rId27"/>
    <p:sldId id="273" r:id="rId28"/>
    <p:sldId id="274" r:id="rId29"/>
    <p:sldId id="275" r:id="rId30"/>
    <p:sldId id="276" r:id="rId31"/>
    <p:sldId id="277" r:id="rId32"/>
    <p:sldId id="278" r:id="rId33"/>
    <p:sldId id="281" r:id="rId34"/>
    <p:sldId id="282" r:id="rId35"/>
    <p:sldId id="283" r:id="rId36"/>
    <p:sldId id="279" r:id="rId37"/>
    <p:sldId id="280" r:id="rId38"/>
    <p:sldId id="332" r:id="rId39"/>
    <p:sldId id="284" r:id="rId40"/>
    <p:sldId id="285" r:id="rId41"/>
    <p:sldId id="286" r:id="rId42"/>
    <p:sldId id="333" r:id="rId43"/>
    <p:sldId id="287" r:id="rId44"/>
    <p:sldId id="288" r:id="rId45"/>
    <p:sldId id="289" r:id="rId46"/>
    <p:sldId id="290" r:id="rId47"/>
    <p:sldId id="334" r:id="rId48"/>
    <p:sldId id="291" r:id="rId49"/>
    <p:sldId id="292" r:id="rId50"/>
    <p:sldId id="293" r:id="rId51"/>
    <p:sldId id="294" r:id="rId52"/>
    <p:sldId id="295" r:id="rId53"/>
    <p:sldId id="296" r:id="rId54"/>
    <p:sldId id="297" r:id="rId55"/>
    <p:sldId id="298" r:id="rId56"/>
    <p:sldId id="299" r:id="rId57"/>
    <p:sldId id="300" r:id="rId58"/>
    <p:sldId id="301" r:id="rId59"/>
    <p:sldId id="302" r:id="rId60"/>
    <p:sldId id="303" r:id="rId61"/>
    <p:sldId id="304" r:id="rId62"/>
    <p:sldId id="305" r:id="rId63"/>
    <p:sldId id="306" r:id="rId64"/>
    <p:sldId id="335" r:id="rId65"/>
    <p:sldId id="307" r:id="rId66"/>
    <p:sldId id="336" r:id="rId67"/>
    <p:sldId id="308" r:id="rId68"/>
    <p:sldId id="309" r:id="rId69"/>
    <p:sldId id="310" r:id="rId70"/>
    <p:sldId id="311" r:id="rId71"/>
    <p:sldId id="312" r:id="rId72"/>
    <p:sldId id="313" r:id="rId73"/>
    <p:sldId id="337" r:id="rId74"/>
    <p:sldId id="314" r:id="rId75"/>
    <p:sldId id="315" r:id="rId76"/>
    <p:sldId id="316" r:id="rId77"/>
    <p:sldId id="317" r:id="rId78"/>
    <p:sldId id="318" r:id="rId79"/>
    <p:sldId id="319" r:id="rId80"/>
    <p:sldId id="320" r:id="rId81"/>
    <p:sldId id="338" r:id="rId82"/>
    <p:sldId id="321" r:id="rId83"/>
    <p:sldId id="322" r:id="rId84"/>
    <p:sldId id="323" r:id="rId85"/>
    <p:sldId id="324" r:id="rId86"/>
    <p:sldId id="339" r:id="rId87"/>
    <p:sldId id="340" r:id="rId88"/>
    <p:sldId id="341" r:id="rId89"/>
    <p:sldId id="342" r:id="rId90"/>
    <p:sldId id="343" r:id="rId91"/>
    <p:sldId id="344" r:id="rId92"/>
    <p:sldId id="345" r:id="rId93"/>
    <p:sldId id="346" r:id="rId94"/>
    <p:sldId id="347" r:id="rId9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7E70E88-D090-4CDC-A423-E17513DE65AB}" v="15" dt="2021-07-12T01:48:58.52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69" autoAdjust="0"/>
    <p:restoredTop sz="96357" autoAdjust="0"/>
  </p:normalViewPr>
  <p:slideViewPr>
    <p:cSldViewPr snapToGrid="0">
      <p:cViewPr varScale="1">
        <p:scale>
          <a:sx n="83" d="100"/>
          <a:sy n="83" d="100"/>
        </p:scale>
        <p:origin x="643" y="8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6" Type="http://schemas.openxmlformats.org/officeDocument/2006/relationships/slide" Target="slides/slide71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97" Type="http://schemas.openxmlformats.org/officeDocument/2006/relationships/viewProps" Target="viewProp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87" Type="http://schemas.openxmlformats.org/officeDocument/2006/relationships/slide" Target="slides/slide82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100" Type="http://schemas.microsoft.com/office/2016/11/relationships/changesInfo" Target="changesInfos/changesInfo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93" Type="http://schemas.openxmlformats.org/officeDocument/2006/relationships/slide" Target="slides/slide88.xml"/><Relationship Id="rId98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91" Type="http://schemas.openxmlformats.org/officeDocument/2006/relationships/slide" Target="slides/slide86.xml"/><Relationship Id="rId9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slide" Target="slides/slide89.xml"/><Relationship Id="rId99" Type="http://schemas.openxmlformats.org/officeDocument/2006/relationships/tableStyles" Target="tableStyles.xml"/><Relationship Id="rId10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an Mayhew" userId="51edd8d1-920f-4a25-82dc-f328cfc43c1b" providerId="ADAL" clId="{C7E70E88-D090-4CDC-A423-E17513DE65AB}"/>
    <pc:docChg chg="modSld sldOrd">
      <pc:chgData name="Ian Mayhew" userId="51edd8d1-920f-4a25-82dc-f328cfc43c1b" providerId="ADAL" clId="{C7E70E88-D090-4CDC-A423-E17513DE65AB}" dt="2021-07-12T03:37:24.771" v="83" actId="729"/>
      <pc:docMkLst>
        <pc:docMk/>
      </pc:docMkLst>
      <pc:sldChg chg="addSp modSp mod">
        <pc:chgData name="Ian Mayhew" userId="51edd8d1-920f-4a25-82dc-f328cfc43c1b" providerId="ADAL" clId="{C7E70E88-D090-4CDC-A423-E17513DE65AB}" dt="2021-07-12T01:42:23.718" v="29" actId="1076"/>
        <pc:sldMkLst>
          <pc:docMk/>
          <pc:sldMk cId="3604589909" sldId="269"/>
        </pc:sldMkLst>
        <pc:spChg chg="add mod">
          <ac:chgData name="Ian Mayhew" userId="51edd8d1-920f-4a25-82dc-f328cfc43c1b" providerId="ADAL" clId="{C7E70E88-D090-4CDC-A423-E17513DE65AB}" dt="2021-07-12T01:42:23.718" v="29" actId="1076"/>
          <ac:spMkLst>
            <pc:docMk/>
            <pc:sldMk cId="3604589909" sldId="269"/>
            <ac:spMk id="4" creationId="{D781DAF3-9F3A-4B30-8A22-3F4057BAE006}"/>
          </ac:spMkLst>
        </pc:spChg>
      </pc:sldChg>
      <pc:sldChg chg="addSp modSp mod">
        <pc:chgData name="Ian Mayhew" userId="51edd8d1-920f-4a25-82dc-f328cfc43c1b" providerId="ADAL" clId="{C7E70E88-D090-4CDC-A423-E17513DE65AB}" dt="2021-07-12T01:42:33.241" v="32" actId="20577"/>
        <pc:sldMkLst>
          <pc:docMk/>
          <pc:sldMk cId="3312140149" sldId="270"/>
        </pc:sldMkLst>
        <pc:spChg chg="add mod">
          <ac:chgData name="Ian Mayhew" userId="51edd8d1-920f-4a25-82dc-f328cfc43c1b" providerId="ADAL" clId="{C7E70E88-D090-4CDC-A423-E17513DE65AB}" dt="2021-07-12T01:42:33.241" v="32" actId="20577"/>
          <ac:spMkLst>
            <pc:docMk/>
            <pc:sldMk cId="3312140149" sldId="270"/>
            <ac:spMk id="4" creationId="{517FA22B-F4E8-4FE6-92F7-2210CBB75EB2}"/>
          </ac:spMkLst>
        </pc:spChg>
      </pc:sldChg>
      <pc:sldChg chg="addSp modSp mod ord">
        <pc:chgData name="Ian Mayhew" userId="51edd8d1-920f-4a25-82dc-f328cfc43c1b" providerId="ADAL" clId="{C7E70E88-D090-4CDC-A423-E17513DE65AB}" dt="2021-07-12T01:41:58.622" v="25" actId="20577"/>
        <pc:sldMkLst>
          <pc:docMk/>
          <pc:sldMk cId="2262595652" sldId="271"/>
        </pc:sldMkLst>
        <pc:spChg chg="add mod">
          <ac:chgData name="Ian Mayhew" userId="51edd8d1-920f-4a25-82dc-f328cfc43c1b" providerId="ADAL" clId="{C7E70E88-D090-4CDC-A423-E17513DE65AB}" dt="2021-07-12T01:41:58.622" v="25" actId="20577"/>
          <ac:spMkLst>
            <pc:docMk/>
            <pc:sldMk cId="2262595652" sldId="271"/>
            <ac:spMk id="3" creationId="{BDDA9BCD-5DC0-4A52-AE26-C44A60B0897A}"/>
          </ac:spMkLst>
        </pc:spChg>
      </pc:sldChg>
      <pc:sldChg chg="addSp modSp mod">
        <pc:chgData name="Ian Mayhew" userId="51edd8d1-920f-4a25-82dc-f328cfc43c1b" providerId="ADAL" clId="{C7E70E88-D090-4CDC-A423-E17513DE65AB}" dt="2021-07-12T01:42:59.351" v="35" actId="20577"/>
        <pc:sldMkLst>
          <pc:docMk/>
          <pc:sldMk cId="3244733789" sldId="272"/>
        </pc:sldMkLst>
        <pc:spChg chg="add mod">
          <ac:chgData name="Ian Mayhew" userId="51edd8d1-920f-4a25-82dc-f328cfc43c1b" providerId="ADAL" clId="{C7E70E88-D090-4CDC-A423-E17513DE65AB}" dt="2021-07-12T01:42:59.351" v="35" actId="20577"/>
          <ac:spMkLst>
            <pc:docMk/>
            <pc:sldMk cId="3244733789" sldId="272"/>
            <ac:spMk id="3" creationId="{E60B32C9-C865-43F4-9DD1-188F4AC4A29E}"/>
          </ac:spMkLst>
        </pc:spChg>
      </pc:sldChg>
      <pc:sldChg chg="addSp modSp mod">
        <pc:chgData name="Ian Mayhew" userId="51edd8d1-920f-4a25-82dc-f328cfc43c1b" providerId="ADAL" clId="{C7E70E88-D090-4CDC-A423-E17513DE65AB}" dt="2021-07-12T01:43:07.005" v="38" actId="20577"/>
        <pc:sldMkLst>
          <pc:docMk/>
          <pc:sldMk cId="670228714" sldId="273"/>
        </pc:sldMkLst>
        <pc:spChg chg="add mod">
          <ac:chgData name="Ian Mayhew" userId="51edd8d1-920f-4a25-82dc-f328cfc43c1b" providerId="ADAL" clId="{C7E70E88-D090-4CDC-A423-E17513DE65AB}" dt="2021-07-12T01:43:07.005" v="38" actId="20577"/>
          <ac:spMkLst>
            <pc:docMk/>
            <pc:sldMk cId="670228714" sldId="273"/>
            <ac:spMk id="3" creationId="{B2EEA8EB-6A08-4644-A9E4-5A681F0EFA28}"/>
          </ac:spMkLst>
        </pc:spChg>
      </pc:sldChg>
      <pc:sldChg chg="addSp modSp mod">
        <pc:chgData name="Ian Mayhew" userId="51edd8d1-920f-4a25-82dc-f328cfc43c1b" providerId="ADAL" clId="{C7E70E88-D090-4CDC-A423-E17513DE65AB}" dt="2021-07-12T01:43:16.776" v="41" actId="20577"/>
        <pc:sldMkLst>
          <pc:docMk/>
          <pc:sldMk cId="1890612140" sldId="274"/>
        </pc:sldMkLst>
        <pc:spChg chg="add mod">
          <ac:chgData name="Ian Mayhew" userId="51edd8d1-920f-4a25-82dc-f328cfc43c1b" providerId="ADAL" clId="{C7E70E88-D090-4CDC-A423-E17513DE65AB}" dt="2021-07-12T01:43:16.776" v="41" actId="20577"/>
          <ac:spMkLst>
            <pc:docMk/>
            <pc:sldMk cId="1890612140" sldId="274"/>
            <ac:spMk id="3" creationId="{4D3D122F-5C74-4228-B48C-B88605988D81}"/>
          </ac:spMkLst>
        </pc:spChg>
      </pc:sldChg>
      <pc:sldChg chg="addSp modSp mod">
        <pc:chgData name="Ian Mayhew" userId="51edd8d1-920f-4a25-82dc-f328cfc43c1b" providerId="ADAL" clId="{C7E70E88-D090-4CDC-A423-E17513DE65AB}" dt="2021-07-12T01:43:23.830" v="43" actId="20577"/>
        <pc:sldMkLst>
          <pc:docMk/>
          <pc:sldMk cId="3980946687" sldId="275"/>
        </pc:sldMkLst>
        <pc:spChg chg="add mod">
          <ac:chgData name="Ian Mayhew" userId="51edd8d1-920f-4a25-82dc-f328cfc43c1b" providerId="ADAL" clId="{C7E70E88-D090-4CDC-A423-E17513DE65AB}" dt="2021-07-12T01:43:23.830" v="43" actId="20577"/>
          <ac:spMkLst>
            <pc:docMk/>
            <pc:sldMk cId="3980946687" sldId="275"/>
            <ac:spMk id="4" creationId="{B1EC92E2-C8EF-48E8-9BCF-0F08DA8CCCC8}"/>
          </ac:spMkLst>
        </pc:spChg>
      </pc:sldChg>
      <pc:sldChg chg="addSp modSp mod">
        <pc:chgData name="Ian Mayhew" userId="51edd8d1-920f-4a25-82dc-f328cfc43c1b" providerId="ADAL" clId="{C7E70E88-D090-4CDC-A423-E17513DE65AB}" dt="2021-07-12T01:43:31.450" v="46" actId="6549"/>
        <pc:sldMkLst>
          <pc:docMk/>
          <pc:sldMk cId="2691760072" sldId="276"/>
        </pc:sldMkLst>
        <pc:spChg chg="add mod">
          <ac:chgData name="Ian Mayhew" userId="51edd8d1-920f-4a25-82dc-f328cfc43c1b" providerId="ADAL" clId="{C7E70E88-D090-4CDC-A423-E17513DE65AB}" dt="2021-07-12T01:43:31.450" v="46" actId="6549"/>
          <ac:spMkLst>
            <pc:docMk/>
            <pc:sldMk cId="2691760072" sldId="276"/>
            <ac:spMk id="3" creationId="{0CBE6207-A3A0-49D7-99B3-450BAFF6C5BF}"/>
          </ac:spMkLst>
        </pc:spChg>
      </pc:sldChg>
      <pc:sldChg chg="addSp modSp mod">
        <pc:chgData name="Ian Mayhew" userId="51edd8d1-920f-4a25-82dc-f328cfc43c1b" providerId="ADAL" clId="{C7E70E88-D090-4CDC-A423-E17513DE65AB}" dt="2021-07-12T01:43:44.819" v="49" actId="20577"/>
        <pc:sldMkLst>
          <pc:docMk/>
          <pc:sldMk cId="3139119799" sldId="277"/>
        </pc:sldMkLst>
        <pc:spChg chg="add mod">
          <ac:chgData name="Ian Mayhew" userId="51edd8d1-920f-4a25-82dc-f328cfc43c1b" providerId="ADAL" clId="{C7E70E88-D090-4CDC-A423-E17513DE65AB}" dt="2021-07-12T01:43:44.819" v="49" actId="20577"/>
          <ac:spMkLst>
            <pc:docMk/>
            <pc:sldMk cId="3139119799" sldId="277"/>
            <ac:spMk id="3" creationId="{ED512F38-B502-46B5-A220-0BFFDE2FDB46}"/>
          </ac:spMkLst>
        </pc:spChg>
      </pc:sldChg>
      <pc:sldChg chg="addSp modSp mod">
        <pc:chgData name="Ian Mayhew" userId="51edd8d1-920f-4a25-82dc-f328cfc43c1b" providerId="ADAL" clId="{C7E70E88-D090-4CDC-A423-E17513DE65AB}" dt="2021-07-12T01:43:52.437" v="53" actId="6549"/>
        <pc:sldMkLst>
          <pc:docMk/>
          <pc:sldMk cId="1296319714" sldId="278"/>
        </pc:sldMkLst>
        <pc:spChg chg="add mod">
          <ac:chgData name="Ian Mayhew" userId="51edd8d1-920f-4a25-82dc-f328cfc43c1b" providerId="ADAL" clId="{C7E70E88-D090-4CDC-A423-E17513DE65AB}" dt="2021-07-12T01:43:52.437" v="53" actId="6549"/>
          <ac:spMkLst>
            <pc:docMk/>
            <pc:sldMk cId="1296319714" sldId="278"/>
            <ac:spMk id="3" creationId="{3E115886-B827-40AC-AF4F-F93214E50886}"/>
          </ac:spMkLst>
        </pc:spChg>
      </pc:sldChg>
      <pc:sldChg chg="addSp modSp mod ord modShow">
        <pc:chgData name="Ian Mayhew" userId="51edd8d1-920f-4a25-82dc-f328cfc43c1b" providerId="ADAL" clId="{C7E70E88-D090-4CDC-A423-E17513DE65AB}" dt="2021-07-12T03:37:17.883" v="82" actId="729"/>
        <pc:sldMkLst>
          <pc:docMk/>
          <pc:sldMk cId="880873149" sldId="279"/>
        </pc:sldMkLst>
        <pc:spChg chg="add mod">
          <ac:chgData name="Ian Mayhew" userId="51edd8d1-920f-4a25-82dc-f328cfc43c1b" providerId="ADAL" clId="{C7E70E88-D090-4CDC-A423-E17513DE65AB}" dt="2021-07-12T01:47:57.190" v="62" actId="6549"/>
          <ac:spMkLst>
            <pc:docMk/>
            <pc:sldMk cId="880873149" sldId="279"/>
            <ac:spMk id="3" creationId="{E2645D68-6AEF-4EA0-9C01-C33C438BB286}"/>
          </ac:spMkLst>
        </pc:spChg>
      </pc:sldChg>
      <pc:sldChg chg="addSp modSp mod ord modShow">
        <pc:chgData name="Ian Mayhew" userId="51edd8d1-920f-4a25-82dc-f328cfc43c1b" providerId="ADAL" clId="{C7E70E88-D090-4CDC-A423-E17513DE65AB}" dt="2021-07-12T03:37:24.771" v="83" actId="729"/>
        <pc:sldMkLst>
          <pc:docMk/>
          <pc:sldMk cId="2366817182" sldId="280"/>
        </pc:sldMkLst>
        <pc:spChg chg="add mod">
          <ac:chgData name="Ian Mayhew" userId="51edd8d1-920f-4a25-82dc-f328cfc43c1b" providerId="ADAL" clId="{C7E70E88-D090-4CDC-A423-E17513DE65AB}" dt="2021-07-12T01:48:05.683" v="67" actId="20577"/>
          <ac:spMkLst>
            <pc:docMk/>
            <pc:sldMk cId="2366817182" sldId="280"/>
            <ac:spMk id="3" creationId="{F4F9D988-177F-4B5E-B3FF-AFBF9D3E56B0}"/>
          </ac:spMkLst>
        </pc:spChg>
      </pc:sldChg>
      <pc:sldChg chg="addSp modSp mod">
        <pc:chgData name="Ian Mayhew" userId="51edd8d1-920f-4a25-82dc-f328cfc43c1b" providerId="ADAL" clId="{C7E70E88-D090-4CDC-A423-E17513DE65AB}" dt="2021-07-12T01:48:45.318" v="79" actId="20577"/>
        <pc:sldMkLst>
          <pc:docMk/>
          <pc:sldMk cId="1734371893" sldId="281"/>
        </pc:sldMkLst>
        <pc:spChg chg="add mod">
          <ac:chgData name="Ian Mayhew" userId="51edd8d1-920f-4a25-82dc-f328cfc43c1b" providerId="ADAL" clId="{C7E70E88-D090-4CDC-A423-E17513DE65AB}" dt="2021-07-12T01:48:45.318" v="79" actId="20577"/>
          <ac:spMkLst>
            <pc:docMk/>
            <pc:sldMk cId="1734371893" sldId="281"/>
            <ac:spMk id="5" creationId="{4106A5A7-C545-452C-A3C9-DFB5D92730DD}"/>
          </ac:spMkLst>
        </pc:spChg>
      </pc:sldChg>
      <pc:sldChg chg="addSp modSp">
        <pc:chgData name="Ian Mayhew" userId="51edd8d1-920f-4a25-82dc-f328cfc43c1b" providerId="ADAL" clId="{C7E70E88-D090-4CDC-A423-E17513DE65AB}" dt="2021-07-12T01:48:54.618" v="80"/>
        <pc:sldMkLst>
          <pc:docMk/>
          <pc:sldMk cId="3349480894" sldId="282"/>
        </pc:sldMkLst>
        <pc:spChg chg="add mod">
          <ac:chgData name="Ian Mayhew" userId="51edd8d1-920f-4a25-82dc-f328cfc43c1b" providerId="ADAL" clId="{C7E70E88-D090-4CDC-A423-E17513DE65AB}" dt="2021-07-12T01:48:54.618" v="80"/>
          <ac:spMkLst>
            <pc:docMk/>
            <pc:sldMk cId="3349480894" sldId="282"/>
            <ac:spMk id="5" creationId="{B80A4852-8D55-44B4-9A1E-E41D7D7CE93D}"/>
          </ac:spMkLst>
        </pc:spChg>
      </pc:sldChg>
      <pc:sldChg chg="addSp modSp">
        <pc:chgData name="Ian Mayhew" userId="51edd8d1-920f-4a25-82dc-f328cfc43c1b" providerId="ADAL" clId="{C7E70E88-D090-4CDC-A423-E17513DE65AB}" dt="2021-07-12T01:48:58.523" v="81"/>
        <pc:sldMkLst>
          <pc:docMk/>
          <pc:sldMk cId="3553311978" sldId="283"/>
        </pc:sldMkLst>
        <pc:spChg chg="add mod">
          <ac:chgData name="Ian Mayhew" userId="51edd8d1-920f-4a25-82dc-f328cfc43c1b" providerId="ADAL" clId="{C7E70E88-D090-4CDC-A423-E17513DE65AB}" dt="2021-07-12T01:48:58.523" v="81"/>
          <ac:spMkLst>
            <pc:docMk/>
            <pc:sldMk cId="3553311978" sldId="283"/>
            <ac:spMk id="5" creationId="{479A58E1-40E4-44D7-A83E-C6123255FE77}"/>
          </ac:spMkLst>
        </pc:spChg>
      </pc:sldChg>
    </pc:docChg>
  </pc:docChgLst>
  <pc:docChgLst>
    <pc:chgData name="Megan Humphreys" userId="2ae3ab67-d726-4410-9e06-fa885a65ead2" providerId="ADAL" clId="{73C9BE82-3B35-43DF-B8F9-E1CD91A88AB6}"/>
    <pc:docChg chg="undo redo custSel addSld delSld modSld sldOrd">
      <pc:chgData name="Megan Humphreys" userId="2ae3ab67-d726-4410-9e06-fa885a65ead2" providerId="ADAL" clId="{73C9BE82-3B35-43DF-B8F9-E1CD91A88AB6}" dt="2021-07-08T22:05:58.026" v="652"/>
      <pc:docMkLst>
        <pc:docMk/>
      </pc:docMkLst>
      <pc:sldChg chg="modSp mod">
        <pc:chgData name="Megan Humphreys" userId="2ae3ab67-d726-4410-9e06-fa885a65ead2" providerId="ADAL" clId="{73C9BE82-3B35-43DF-B8F9-E1CD91A88AB6}" dt="2021-07-08T21:55:42.015" v="473" actId="14100"/>
        <pc:sldMkLst>
          <pc:docMk/>
          <pc:sldMk cId="1837855025" sldId="311"/>
        </pc:sldMkLst>
        <pc:picChg chg="mod">
          <ac:chgData name="Megan Humphreys" userId="2ae3ab67-d726-4410-9e06-fa885a65ead2" providerId="ADAL" clId="{73C9BE82-3B35-43DF-B8F9-E1CD91A88AB6}" dt="2021-07-08T21:55:42.015" v="473" actId="14100"/>
          <ac:picMkLst>
            <pc:docMk/>
            <pc:sldMk cId="1837855025" sldId="311"/>
            <ac:picMk id="3" creationId="{F5F0EC07-5D16-4A70-AE02-172A7D8950FB}"/>
          </ac:picMkLst>
        </pc:picChg>
      </pc:sldChg>
      <pc:sldChg chg="modSp mod">
        <pc:chgData name="Megan Humphreys" userId="2ae3ab67-d726-4410-9e06-fa885a65ead2" providerId="ADAL" clId="{73C9BE82-3B35-43DF-B8F9-E1CD91A88AB6}" dt="2021-07-08T21:56:06.445" v="475" actId="1036"/>
        <pc:sldMkLst>
          <pc:docMk/>
          <pc:sldMk cId="633947355" sldId="314"/>
        </pc:sldMkLst>
        <pc:picChg chg="mod">
          <ac:chgData name="Megan Humphreys" userId="2ae3ab67-d726-4410-9e06-fa885a65ead2" providerId="ADAL" clId="{73C9BE82-3B35-43DF-B8F9-E1CD91A88AB6}" dt="2021-07-08T21:56:06.445" v="475" actId="1036"/>
          <ac:picMkLst>
            <pc:docMk/>
            <pc:sldMk cId="633947355" sldId="314"/>
            <ac:picMk id="3" creationId="{F3DECE76-E479-437C-AE9F-A60F47C94160}"/>
          </ac:picMkLst>
        </pc:picChg>
      </pc:sldChg>
      <pc:sldChg chg="modSp mod">
        <pc:chgData name="Megan Humphreys" userId="2ae3ab67-d726-4410-9e06-fa885a65ead2" providerId="ADAL" clId="{73C9BE82-3B35-43DF-B8F9-E1CD91A88AB6}" dt="2021-07-08T21:56:12.683" v="476" actId="1076"/>
        <pc:sldMkLst>
          <pc:docMk/>
          <pc:sldMk cId="1362375569" sldId="315"/>
        </pc:sldMkLst>
        <pc:picChg chg="mod">
          <ac:chgData name="Megan Humphreys" userId="2ae3ab67-d726-4410-9e06-fa885a65ead2" providerId="ADAL" clId="{73C9BE82-3B35-43DF-B8F9-E1CD91A88AB6}" dt="2021-07-08T21:56:12.683" v="476" actId="1076"/>
          <ac:picMkLst>
            <pc:docMk/>
            <pc:sldMk cId="1362375569" sldId="315"/>
            <ac:picMk id="3" creationId="{9F74FF14-80BA-4BB9-8E58-BD9D886B2C87}"/>
          </ac:picMkLst>
        </pc:picChg>
      </pc:sldChg>
      <pc:sldChg chg="modSp mod">
        <pc:chgData name="Megan Humphreys" userId="2ae3ab67-d726-4410-9e06-fa885a65ead2" providerId="ADAL" clId="{73C9BE82-3B35-43DF-B8F9-E1CD91A88AB6}" dt="2021-07-08T21:56:28.502" v="478" actId="1076"/>
        <pc:sldMkLst>
          <pc:docMk/>
          <pc:sldMk cId="4254672062" sldId="316"/>
        </pc:sldMkLst>
        <pc:picChg chg="mod">
          <ac:chgData name="Megan Humphreys" userId="2ae3ab67-d726-4410-9e06-fa885a65ead2" providerId="ADAL" clId="{73C9BE82-3B35-43DF-B8F9-E1CD91A88AB6}" dt="2021-07-08T21:56:28.502" v="478" actId="1076"/>
          <ac:picMkLst>
            <pc:docMk/>
            <pc:sldMk cId="4254672062" sldId="316"/>
            <ac:picMk id="3" creationId="{53921CAB-DD4B-4FF0-89F8-81C8643761CE}"/>
          </ac:picMkLst>
        </pc:picChg>
      </pc:sldChg>
      <pc:sldChg chg="modSp mod">
        <pc:chgData name="Megan Humphreys" userId="2ae3ab67-d726-4410-9e06-fa885a65ead2" providerId="ADAL" clId="{73C9BE82-3B35-43DF-B8F9-E1CD91A88AB6}" dt="2021-07-08T21:56:41.524" v="480" actId="1076"/>
        <pc:sldMkLst>
          <pc:docMk/>
          <pc:sldMk cId="1276392361" sldId="318"/>
        </pc:sldMkLst>
        <pc:picChg chg="mod">
          <ac:chgData name="Megan Humphreys" userId="2ae3ab67-d726-4410-9e06-fa885a65ead2" providerId="ADAL" clId="{73C9BE82-3B35-43DF-B8F9-E1CD91A88AB6}" dt="2021-07-08T21:56:41.524" v="480" actId="1076"/>
          <ac:picMkLst>
            <pc:docMk/>
            <pc:sldMk cId="1276392361" sldId="318"/>
            <ac:picMk id="3" creationId="{73E924A6-1385-491E-98E0-F8398E372B96}"/>
          </ac:picMkLst>
        </pc:picChg>
      </pc:sldChg>
      <pc:sldChg chg="modSp mod">
        <pc:chgData name="Megan Humphreys" userId="2ae3ab67-d726-4410-9e06-fa885a65ead2" providerId="ADAL" clId="{73C9BE82-3B35-43DF-B8F9-E1CD91A88AB6}" dt="2021-07-08T21:56:48.753" v="483" actId="1036"/>
        <pc:sldMkLst>
          <pc:docMk/>
          <pc:sldMk cId="2426684236" sldId="319"/>
        </pc:sldMkLst>
        <pc:picChg chg="mod">
          <ac:chgData name="Megan Humphreys" userId="2ae3ab67-d726-4410-9e06-fa885a65ead2" providerId="ADAL" clId="{73C9BE82-3B35-43DF-B8F9-E1CD91A88AB6}" dt="2021-07-08T21:56:48.753" v="483" actId="1036"/>
          <ac:picMkLst>
            <pc:docMk/>
            <pc:sldMk cId="2426684236" sldId="319"/>
            <ac:picMk id="3" creationId="{5DE91175-9DC0-441B-9E2C-3E593EC85979}"/>
          </ac:picMkLst>
        </pc:picChg>
      </pc:sldChg>
      <pc:sldChg chg="modSp mod">
        <pc:chgData name="Megan Humphreys" userId="2ae3ab67-d726-4410-9e06-fa885a65ead2" providerId="ADAL" clId="{73C9BE82-3B35-43DF-B8F9-E1CD91A88AB6}" dt="2021-07-08T21:57:17.542" v="486" actId="1076"/>
        <pc:sldMkLst>
          <pc:docMk/>
          <pc:sldMk cId="1002577439" sldId="320"/>
        </pc:sldMkLst>
        <pc:picChg chg="mod">
          <ac:chgData name="Megan Humphreys" userId="2ae3ab67-d726-4410-9e06-fa885a65ead2" providerId="ADAL" clId="{73C9BE82-3B35-43DF-B8F9-E1CD91A88AB6}" dt="2021-07-08T21:57:01.591" v="484" actId="1076"/>
          <ac:picMkLst>
            <pc:docMk/>
            <pc:sldMk cId="1002577439" sldId="320"/>
            <ac:picMk id="3" creationId="{D3FB8BCD-44C8-42F0-A6D8-6E27BD61C4B5}"/>
          </ac:picMkLst>
        </pc:picChg>
        <pc:picChg chg="mod">
          <ac:chgData name="Megan Humphreys" userId="2ae3ab67-d726-4410-9e06-fa885a65ead2" providerId="ADAL" clId="{73C9BE82-3B35-43DF-B8F9-E1CD91A88AB6}" dt="2021-07-08T21:57:17.542" v="486" actId="1076"/>
          <ac:picMkLst>
            <pc:docMk/>
            <pc:sldMk cId="1002577439" sldId="320"/>
            <ac:picMk id="5" creationId="{B88AF3F7-0BD2-438B-AE89-B94E2E5B3F74}"/>
          </ac:picMkLst>
        </pc:picChg>
      </pc:sldChg>
      <pc:sldChg chg="addSp delSp modSp mod">
        <pc:chgData name="Megan Humphreys" userId="2ae3ab67-d726-4410-9e06-fa885a65ead2" providerId="ADAL" clId="{73C9BE82-3B35-43DF-B8F9-E1CD91A88AB6}" dt="2021-07-08T21:58:42.138" v="563" actId="1076"/>
        <pc:sldMkLst>
          <pc:docMk/>
          <pc:sldMk cId="1183509182" sldId="321"/>
        </pc:sldMkLst>
        <pc:picChg chg="del">
          <ac:chgData name="Megan Humphreys" userId="2ae3ab67-d726-4410-9e06-fa885a65ead2" providerId="ADAL" clId="{73C9BE82-3B35-43DF-B8F9-E1CD91A88AB6}" dt="2021-07-08T21:57:47.303" v="487" actId="478"/>
          <ac:picMkLst>
            <pc:docMk/>
            <pc:sldMk cId="1183509182" sldId="321"/>
            <ac:picMk id="3" creationId="{DAFE7384-A4C0-4ED9-8370-B95F191218AA}"/>
          </ac:picMkLst>
        </pc:picChg>
        <pc:picChg chg="add mod">
          <ac:chgData name="Megan Humphreys" userId="2ae3ab67-d726-4410-9e06-fa885a65ead2" providerId="ADAL" clId="{73C9BE82-3B35-43DF-B8F9-E1CD91A88AB6}" dt="2021-07-08T21:58:42.138" v="563" actId="1076"/>
          <ac:picMkLst>
            <pc:docMk/>
            <pc:sldMk cId="1183509182" sldId="321"/>
            <ac:picMk id="4" creationId="{AA0E9D32-6AC5-416A-805E-FE61D2445252}"/>
          </ac:picMkLst>
        </pc:picChg>
      </pc:sldChg>
      <pc:sldChg chg="addSp delSp modSp mod">
        <pc:chgData name="Megan Humphreys" userId="2ae3ab67-d726-4410-9e06-fa885a65ead2" providerId="ADAL" clId="{73C9BE82-3B35-43DF-B8F9-E1CD91A88AB6}" dt="2021-07-08T22:00:27.952" v="607" actId="1076"/>
        <pc:sldMkLst>
          <pc:docMk/>
          <pc:sldMk cId="3203474678" sldId="323"/>
        </pc:sldMkLst>
        <pc:spChg chg="add mod">
          <ac:chgData name="Megan Humphreys" userId="2ae3ab67-d726-4410-9e06-fa885a65ead2" providerId="ADAL" clId="{73C9BE82-3B35-43DF-B8F9-E1CD91A88AB6}" dt="2021-07-08T22:00:21.855" v="606" actId="1076"/>
          <ac:spMkLst>
            <pc:docMk/>
            <pc:sldMk cId="3203474678" sldId="323"/>
            <ac:spMk id="4" creationId="{3560EF05-8C0F-4E7C-9B89-4824A7791875}"/>
          </ac:spMkLst>
        </pc:spChg>
        <pc:picChg chg="del">
          <ac:chgData name="Megan Humphreys" userId="2ae3ab67-d726-4410-9e06-fa885a65ead2" providerId="ADAL" clId="{73C9BE82-3B35-43DF-B8F9-E1CD91A88AB6}" dt="2021-07-08T21:59:30.344" v="564" actId="478"/>
          <ac:picMkLst>
            <pc:docMk/>
            <pc:sldMk cId="3203474678" sldId="323"/>
            <ac:picMk id="3" creationId="{DD90DB9F-1537-4387-A507-D48C09831C89}"/>
          </ac:picMkLst>
        </pc:picChg>
        <pc:picChg chg="add mod">
          <ac:chgData name="Megan Humphreys" userId="2ae3ab67-d726-4410-9e06-fa885a65ead2" providerId="ADAL" clId="{73C9BE82-3B35-43DF-B8F9-E1CD91A88AB6}" dt="2021-07-08T22:00:27.952" v="607" actId="1076"/>
          <ac:picMkLst>
            <pc:docMk/>
            <pc:sldMk cId="3203474678" sldId="323"/>
            <ac:picMk id="5" creationId="{4547A920-6E07-4922-A123-E8A78FA93575}"/>
          </ac:picMkLst>
        </pc:picChg>
      </pc:sldChg>
      <pc:sldChg chg="delSp modSp add del mod">
        <pc:chgData name="Megan Humphreys" userId="2ae3ab67-d726-4410-9e06-fa885a65ead2" providerId="ADAL" clId="{73C9BE82-3B35-43DF-B8F9-E1CD91A88AB6}" dt="2021-07-05T23:33:58.029" v="61" actId="404"/>
        <pc:sldMkLst>
          <pc:docMk/>
          <pc:sldMk cId="4237694731" sldId="327"/>
        </pc:sldMkLst>
        <pc:spChg chg="del">
          <ac:chgData name="Megan Humphreys" userId="2ae3ab67-d726-4410-9e06-fa885a65ead2" providerId="ADAL" clId="{73C9BE82-3B35-43DF-B8F9-E1CD91A88AB6}" dt="2021-07-05T23:33:18.156" v="4" actId="478"/>
          <ac:spMkLst>
            <pc:docMk/>
            <pc:sldMk cId="4237694731" sldId="327"/>
            <ac:spMk id="2" creationId="{00000000-0000-0000-0000-000000000000}"/>
          </ac:spMkLst>
        </pc:spChg>
        <pc:spChg chg="mod">
          <ac:chgData name="Megan Humphreys" userId="2ae3ab67-d726-4410-9e06-fa885a65ead2" providerId="ADAL" clId="{73C9BE82-3B35-43DF-B8F9-E1CD91A88AB6}" dt="2021-07-05T23:33:58.029" v="61" actId="404"/>
          <ac:spMkLst>
            <pc:docMk/>
            <pc:sldMk cId="4237694731" sldId="327"/>
            <ac:spMk id="3" creationId="{00000000-0000-0000-0000-000000000000}"/>
          </ac:spMkLst>
        </pc:spChg>
      </pc:sldChg>
      <pc:sldChg chg="addSp delSp modSp new mod ord">
        <pc:chgData name="Megan Humphreys" userId="2ae3ab67-d726-4410-9e06-fa885a65ead2" providerId="ADAL" clId="{73C9BE82-3B35-43DF-B8F9-E1CD91A88AB6}" dt="2021-07-06T01:37:21.673" v="320"/>
        <pc:sldMkLst>
          <pc:docMk/>
          <pc:sldMk cId="4230294307" sldId="328"/>
        </pc:sldMkLst>
        <pc:spChg chg="del">
          <ac:chgData name="Megan Humphreys" userId="2ae3ab67-d726-4410-9e06-fa885a65ead2" providerId="ADAL" clId="{73C9BE82-3B35-43DF-B8F9-E1CD91A88AB6}" dt="2021-07-05T23:34:31.176" v="63" actId="478"/>
          <ac:spMkLst>
            <pc:docMk/>
            <pc:sldMk cId="4230294307" sldId="328"/>
            <ac:spMk id="2" creationId="{81F60AA4-99E6-450C-ADA8-78FD69C92E59}"/>
          </ac:spMkLst>
        </pc:spChg>
        <pc:spChg chg="del">
          <ac:chgData name="Megan Humphreys" userId="2ae3ab67-d726-4410-9e06-fa885a65ead2" providerId="ADAL" clId="{73C9BE82-3B35-43DF-B8F9-E1CD91A88AB6}" dt="2021-07-05T23:34:40.312" v="66" actId="478"/>
          <ac:spMkLst>
            <pc:docMk/>
            <pc:sldMk cId="4230294307" sldId="328"/>
            <ac:spMk id="3" creationId="{CDA04460-00C9-489E-B365-6DE1301D1652}"/>
          </ac:spMkLst>
        </pc:spChg>
        <pc:spChg chg="add del mod">
          <ac:chgData name="Megan Humphreys" userId="2ae3ab67-d726-4410-9e06-fa885a65ead2" providerId="ADAL" clId="{73C9BE82-3B35-43DF-B8F9-E1CD91A88AB6}" dt="2021-07-06T01:32:26.212" v="222" actId="20577"/>
          <ac:spMkLst>
            <pc:docMk/>
            <pc:sldMk cId="4230294307" sldId="328"/>
            <ac:spMk id="4" creationId="{6E01D581-803F-4829-AA2A-CBF966916365}"/>
          </ac:spMkLst>
        </pc:spChg>
      </pc:sldChg>
      <pc:sldChg chg="delSp modSp mod">
        <pc:chgData name="Megan Humphreys" userId="2ae3ab67-d726-4410-9e06-fa885a65ead2" providerId="ADAL" clId="{73C9BE82-3B35-43DF-B8F9-E1CD91A88AB6}" dt="2021-07-06T01:31:34.700" v="187" actId="27636"/>
        <pc:sldMkLst>
          <pc:docMk/>
          <pc:sldMk cId="1184120593" sldId="329"/>
        </pc:sldMkLst>
        <pc:spChg chg="mod">
          <ac:chgData name="Megan Humphreys" userId="2ae3ab67-d726-4410-9e06-fa885a65ead2" providerId="ADAL" clId="{73C9BE82-3B35-43DF-B8F9-E1CD91A88AB6}" dt="2021-07-06T01:31:34.700" v="187" actId="27636"/>
          <ac:spMkLst>
            <pc:docMk/>
            <pc:sldMk cId="1184120593" sldId="329"/>
            <ac:spMk id="2" creationId="{00000000-0000-0000-0000-000000000000}"/>
          </ac:spMkLst>
        </pc:spChg>
        <pc:spChg chg="del">
          <ac:chgData name="Megan Humphreys" userId="2ae3ab67-d726-4410-9e06-fa885a65ead2" providerId="ADAL" clId="{73C9BE82-3B35-43DF-B8F9-E1CD91A88AB6}" dt="2021-07-05T23:41:06.693" v="95" actId="478"/>
          <ac:spMkLst>
            <pc:docMk/>
            <pc:sldMk cId="1184120593" sldId="329"/>
            <ac:spMk id="3" creationId="{00000000-0000-0000-0000-000000000000}"/>
          </ac:spMkLst>
        </pc:spChg>
        <pc:spChg chg="mod">
          <ac:chgData name="Megan Humphreys" userId="2ae3ab67-d726-4410-9e06-fa885a65ead2" providerId="ADAL" clId="{73C9BE82-3B35-43DF-B8F9-E1CD91A88AB6}" dt="2021-07-06T01:30:37.964" v="128" actId="20577"/>
          <ac:spMkLst>
            <pc:docMk/>
            <pc:sldMk cId="1184120593" sldId="329"/>
            <ac:spMk id="4" creationId="{00000000-0000-0000-0000-000000000000}"/>
          </ac:spMkLst>
        </pc:spChg>
      </pc:sldChg>
      <pc:sldChg chg="new del">
        <pc:chgData name="Megan Humphreys" userId="2ae3ab67-d726-4410-9e06-fa885a65ead2" providerId="ADAL" clId="{73C9BE82-3B35-43DF-B8F9-E1CD91A88AB6}" dt="2021-07-05T23:36:00.042" v="94" actId="680"/>
        <pc:sldMkLst>
          <pc:docMk/>
          <pc:sldMk cId="3878358339" sldId="329"/>
        </pc:sldMkLst>
      </pc:sldChg>
      <pc:sldChg chg="modSp add mod ord">
        <pc:chgData name="Megan Humphreys" userId="2ae3ab67-d726-4410-9e06-fa885a65ead2" providerId="ADAL" clId="{73C9BE82-3B35-43DF-B8F9-E1CD91A88AB6}" dt="2021-07-06T01:37:46.790" v="322"/>
        <pc:sldMkLst>
          <pc:docMk/>
          <pc:sldMk cId="4242223829" sldId="330"/>
        </pc:sldMkLst>
        <pc:spChg chg="mod">
          <ac:chgData name="Megan Humphreys" userId="2ae3ab67-d726-4410-9e06-fa885a65ead2" providerId="ADAL" clId="{73C9BE82-3B35-43DF-B8F9-E1CD91A88AB6}" dt="2021-07-06T01:32:32.332" v="234" actId="20577"/>
          <ac:spMkLst>
            <pc:docMk/>
            <pc:sldMk cId="4242223829" sldId="330"/>
            <ac:spMk id="4" creationId="{6E01D581-803F-4829-AA2A-CBF966916365}"/>
          </ac:spMkLst>
        </pc:spChg>
      </pc:sldChg>
      <pc:sldChg chg="modSp add mod ord">
        <pc:chgData name="Megan Humphreys" userId="2ae3ab67-d726-4410-9e06-fa885a65ead2" providerId="ADAL" clId="{73C9BE82-3B35-43DF-B8F9-E1CD91A88AB6}" dt="2021-07-06T01:39:16.878" v="324"/>
        <pc:sldMkLst>
          <pc:docMk/>
          <pc:sldMk cId="434049022" sldId="331"/>
        </pc:sldMkLst>
        <pc:spChg chg="mod">
          <ac:chgData name="Megan Humphreys" userId="2ae3ab67-d726-4410-9e06-fa885a65ead2" providerId="ADAL" clId="{73C9BE82-3B35-43DF-B8F9-E1CD91A88AB6}" dt="2021-07-06T01:32:42.503" v="253" actId="20577"/>
          <ac:spMkLst>
            <pc:docMk/>
            <pc:sldMk cId="434049022" sldId="331"/>
            <ac:spMk id="4" creationId="{6E01D581-803F-4829-AA2A-CBF966916365}"/>
          </ac:spMkLst>
        </pc:spChg>
      </pc:sldChg>
      <pc:sldChg chg="modSp add mod ord">
        <pc:chgData name="Megan Humphreys" userId="2ae3ab67-d726-4410-9e06-fa885a65ead2" providerId="ADAL" clId="{73C9BE82-3B35-43DF-B8F9-E1CD91A88AB6}" dt="2021-07-06T01:40:45.269" v="326"/>
        <pc:sldMkLst>
          <pc:docMk/>
          <pc:sldMk cId="2046917764" sldId="332"/>
        </pc:sldMkLst>
        <pc:spChg chg="mod">
          <ac:chgData name="Megan Humphreys" userId="2ae3ab67-d726-4410-9e06-fa885a65ead2" providerId="ADAL" clId="{73C9BE82-3B35-43DF-B8F9-E1CD91A88AB6}" dt="2021-07-06T01:32:51.639" v="268" actId="20577"/>
          <ac:spMkLst>
            <pc:docMk/>
            <pc:sldMk cId="2046917764" sldId="332"/>
            <ac:spMk id="4" creationId="{6E01D581-803F-4829-AA2A-CBF966916365}"/>
          </ac:spMkLst>
        </pc:spChg>
      </pc:sldChg>
      <pc:sldChg chg="modSp add mod ord">
        <pc:chgData name="Megan Humphreys" userId="2ae3ab67-d726-4410-9e06-fa885a65ead2" providerId="ADAL" clId="{73C9BE82-3B35-43DF-B8F9-E1CD91A88AB6}" dt="2021-07-06T01:41:59.558" v="328"/>
        <pc:sldMkLst>
          <pc:docMk/>
          <pc:sldMk cId="1012544989" sldId="333"/>
        </pc:sldMkLst>
        <pc:spChg chg="mod">
          <ac:chgData name="Megan Humphreys" userId="2ae3ab67-d726-4410-9e06-fa885a65ead2" providerId="ADAL" clId="{73C9BE82-3B35-43DF-B8F9-E1CD91A88AB6}" dt="2021-07-06T01:33:07.693" v="289" actId="27636"/>
          <ac:spMkLst>
            <pc:docMk/>
            <pc:sldMk cId="1012544989" sldId="333"/>
            <ac:spMk id="4" creationId="{6E01D581-803F-4829-AA2A-CBF966916365}"/>
          </ac:spMkLst>
        </pc:spChg>
      </pc:sldChg>
      <pc:sldChg chg="modSp add mod ord">
        <pc:chgData name="Megan Humphreys" userId="2ae3ab67-d726-4410-9e06-fa885a65ead2" providerId="ADAL" clId="{73C9BE82-3B35-43DF-B8F9-E1CD91A88AB6}" dt="2021-07-06T01:42:50.736" v="330"/>
        <pc:sldMkLst>
          <pc:docMk/>
          <pc:sldMk cId="1877774834" sldId="334"/>
        </pc:sldMkLst>
        <pc:spChg chg="mod">
          <ac:chgData name="Megan Humphreys" userId="2ae3ab67-d726-4410-9e06-fa885a65ead2" providerId="ADAL" clId="{73C9BE82-3B35-43DF-B8F9-E1CD91A88AB6}" dt="2021-07-06T01:33:29.774" v="294" actId="27636"/>
          <ac:spMkLst>
            <pc:docMk/>
            <pc:sldMk cId="1877774834" sldId="334"/>
            <ac:spMk id="4" creationId="{6E01D581-803F-4829-AA2A-CBF966916365}"/>
          </ac:spMkLst>
        </pc:spChg>
      </pc:sldChg>
      <pc:sldChg chg="modSp add mod ord">
        <pc:chgData name="Megan Humphreys" userId="2ae3ab67-d726-4410-9e06-fa885a65ead2" providerId="ADAL" clId="{73C9BE82-3B35-43DF-B8F9-E1CD91A88AB6}" dt="2021-07-06T01:43:50.455" v="332"/>
        <pc:sldMkLst>
          <pc:docMk/>
          <pc:sldMk cId="2306885460" sldId="335"/>
        </pc:sldMkLst>
        <pc:spChg chg="mod">
          <ac:chgData name="Megan Humphreys" userId="2ae3ab67-d726-4410-9e06-fa885a65ead2" providerId="ADAL" clId="{73C9BE82-3B35-43DF-B8F9-E1CD91A88AB6}" dt="2021-07-06T01:33:54.061" v="298"/>
          <ac:spMkLst>
            <pc:docMk/>
            <pc:sldMk cId="2306885460" sldId="335"/>
            <ac:spMk id="4" creationId="{6E01D581-803F-4829-AA2A-CBF966916365}"/>
          </ac:spMkLst>
        </pc:spChg>
      </pc:sldChg>
      <pc:sldChg chg="modSp add mod ord">
        <pc:chgData name="Megan Humphreys" userId="2ae3ab67-d726-4410-9e06-fa885a65ead2" providerId="ADAL" clId="{73C9BE82-3B35-43DF-B8F9-E1CD91A88AB6}" dt="2021-07-06T01:44:41.872" v="334"/>
        <pc:sldMkLst>
          <pc:docMk/>
          <pc:sldMk cId="1700453510" sldId="336"/>
        </pc:sldMkLst>
        <pc:spChg chg="mod">
          <ac:chgData name="Megan Humphreys" userId="2ae3ab67-d726-4410-9e06-fa885a65ead2" providerId="ADAL" clId="{73C9BE82-3B35-43DF-B8F9-E1CD91A88AB6}" dt="2021-07-06T01:34:13.872" v="302"/>
          <ac:spMkLst>
            <pc:docMk/>
            <pc:sldMk cId="1700453510" sldId="336"/>
            <ac:spMk id="4" creationId="{6E01D581-803F-4829-AA2A-CBF966916365}"/>
          </ac:spMkLst>
        </pc:spChg>
      </pc:sldChg>
      <pc:sldChg chg="modSp add mod ord">
        <pc:chgData name="Megan Humphreys" userId="2ae3ab67-d726-4410-9e06-fa885a65ead2" providerId="ADAL" clId="{73C9BE82-3B35-43DF-B8F9-E1CD91A88AB6}" dt="2021-07-06T01:45:52.070" v="336"/>
        <pc:sldMkLst>
          <pc:docMk/>
          <pc:sldMk cId="2955896512" sldId="337"/>
        </pc:sldMkLst>
        <pc:spChg chg="mod">
          <ac:chgData name="Megan Humphreys" userId="2ae3ab67-d726-4410-9e06-fa885a65ead2" providerId="ADAL" clId="{73C9BE82-3B35-43DF-B8F9-E1CD91A88AB6}" dt="2021-07-06T01:34:40.479" v="307" actId="27636"/>
          <ac:spMkLst>
            <pc:docMk/>
            <pc:sldMk cId="2955896512" sldId="337"/>
            <ac:spMk id="4" creationId="{6E01D581-803F-4829-AA2A-CBF966916365}"/>
          </ac:spMkLst>
        </pc:spChg>
      </pc:sldChg>
      <pc:sldChg chg="modSp add mod ord">
        <pc:chgData name="Megan Humphreys" userId="2ae3ab67-d726-4410-9e06-fa885a65ead2" providerId="ADAL" clId="{73C9BE82-3B35-43DF-B8F9-E1CD91A88AB6}" dt="2021-07-06T01:47:01.136" v="338"/>
        <pc:sldMkLst>
          <pc:docMk/>
          <pc:sldMk cId="613268124" sldId="338"/>
        </pc:sldMkLst>
        <pc:spChg chg="mod">
          <ac:chgData name="Megan Humphreys" userId="2ae3ab67-d726-4410-9e06-fa885a65ead2" providerId="ADAL" clId="{73C9BE82-3B35-43DF-B8F9-E1CD91A88AB6}" dt="2021-07-06T01:35:07.126" v="313" actId="404"/>
          <ac:spMkLst>
            <pc:docMk/>
            <pc:sldMk cId="613268124" sldId="338"/>
            <ac:spMk id="4" creationId="{6E01D581-803F-4829-AA2A-CBF966916365}"/>
          </ac:spMkLst>
        </pc:spChg>
      </pc:sldChg>
      <pc:sldChg chg="modSp add mod ord">
        <pc:chgData name="Megan Humphreys" userId="2ae3ab67-d726-4410-9e06-fa885a65ead2" providerId="ADAL" clId="{73C9BE82-3B35-43DF-B8F9-E1CD91A88AB6}" dt="2021-07-06T01:48:18.175" v="340"/>
        <pc:sldMkLst>
          <pc:docMk/>
          <pc:sldMk cId="2422471491" sldId="339"/>
        </pc:sldMkLst>
        <pc:spChg chg="mod">
          <ac:chgData name="Megan Humphreys" userId="2ae3ab67-d726-4410-9e06-fa885a65ead2" providerId="ADAL" clId="{73C9BE82-3B35-43DF-B8F9-E1CD91A88AB6}" dt="2021-07-06T01:35:28.204" v="317"/>
          <ac:spMkLst>
            <pc:docMk/>
            <pc:sldMk cId="2422471491" sldId="339"/>
            <ac:spMk id="4" creationId="{6E01D581-803F-4829-AA2A-CBF966916365}"/>
          </ac:spMkLst>
        </pc:spChg>
      </pc:sldChg>
      <pc:sldChg chg="addSp delSp modSp add mod ord">
        <pc:chgData name="Megan Humphreys" userId="2ae3ab67-d726-4410-9e06-fa885a65ead2" providerId="ADAL" clId="{73C9BE82-3B35-43DF-B8F9-E1CD91A88AB6}" dt="2021-07-06T01:51:28.122" v="364" actId="1076"/>
        <pc:sldMkLst>
          <pc:docMk/>
          <pc:sldMk cId="724700663" sldId="340"/>
        </pc:sldMkLst>
        <pc:spChg chg="add mod">
          <ac:chgData name="Megan Humphreys" userId="2ae3ab67-d726-4410-9e06-fa885a65ead2" providerId="ADAL" clId="{73C9BE82-3B35-43DF-B8F9-E1CD91A88AB6}" dt="2021-07-06T01:51:28.122" v="364" actId="1076"/>
          <ac:spMkLst>
            <pc:docMk/>
            <pc:sldMk cId="724700663" sldId="340"/>
            <ac:spMk id="4" creationId="{52F5777B-BF92-4443-B5BF-25BA155FDBA1}"/>
          </ac:spMkLst>
        </pc:spChg>
        <pc:picChg chg="del">
          <ac:chgData name="Megan Humphreys" userId="2ae3ab67-d726-4410-9e06-fa885a65ead2" providerId="ADAL" clId="{73C9BE82-3B35-43DF-B8F9-E1CD91A88AB6}" dt="2021-07-06T01:48:45.623" v="348" actId="478"/>
          <ac:picMkLst>
            <pc:docMk/>
            <pc:sldMk cId="724700663" sldId="340"/>
            <ac:picMk id="3" creationId="{23BE3ADC-7BDC-4C69-B4DB-3B10121C2046}"/>
          </ac:picMkLst>
        </pc:picChg>
        <pc:picChg chg="add mod">
          <ac:chgData name="Megan Humphreys" userId="2ae3ab67-d726-4410-9e06-fa885a65ead2" providerId="ADAL" clId="{73C9BE82-3B35-43DF-B8F9-E1CD91A88AB6}" dt="2021-07-06T01:51:21.998" v="363" actId="1076"/>
          <ac:picMkLst>
            <pc:docMk/>
            <pc:sldMk cId="724700663" sldId="340"/>
            <ac:picMk id="5" creationId="{B2F482CA-8DFF-4F69-92D6-5068F9915CE1}"/>
          </ac:picMkLst>
        </pc:picChg>
      </pc:sldChg>
      <pc:sldChg chg="add del">
        <pc:chgData name="Megan Humphreys" userId="2ae3ab67-d726-4410-9e06-fa885a65ead2" providerId="ADAL" clId="{73C9BE82-3B35-43DF-B8F9-E1CD91A88AB6}" dt="2021-07-06T01:35:30.874" v="318" actId="47"/>
        <pc:sldMkLst>
          <pc:docMk/>
          <pc:sldMk cId="1556941953" sldId="340"/>
        </pc:sldMkLst>
      </pc:sldChg>
      <pc:sldChg chg="add del">
        <pc:chgData name="Megan Humphreys" userId="2ae3ab67-d726-4410-9e06-fa885a65ead2" providerId="ADAL" clId="{73C9BE82-3B35-43DF-B8F9-E1CD91A88AB6}" dt="2021-07-06T01:48:35.049" v="344" actId="22"/>
        <pc:sldMkLst>
          <pc:docMk/>
          <pc:sldMk cId="2743876875" sldId="340"/>
        </pc:sldMkLst>
      </pc:sldChg>
      <pc:sldChg chg="new del">
        <pc:chgData name="Megan Humphreys" userId="2ae3ab67-d726-4410-9e06-fa885a65ead2" providerId="ADAL" clId="{73C9BE82-3B35-43DF-B8F9-E1CD91A88AB6}" dt="2021-07-06T01:48:26.619" v="342" actId="47"/>
        <pc:sldMkLst>
          <pc:docMk/>
          <pc:sldMk cId="3843884419" sldId="340"/>
        </pc:sldMkLst>
      </pc:sldChg>
      <pc:sldChg chg="addSp">
        <pc:chgData name="Megan Humphreys" userId="2ae3ab67-d726-4410-9e06-fa885a65ead2" providerId="ADAL" clId="{73C9BE82-3B35-43DF-B8F9-E1CD91A88AB6}" dt="2021-07-06T01:51:59.932" v="368"/>
        <pc:sldMkLst>
          <pc:docMk/>
          <pc:sldMk cId="2250367507" sldId="341"/>
        </pc:sldMkLst>
        <pc:spChg chg="add">
          <ac:chgData name="Megan Humphreys" userId="2ae3ab67-d726-4410-9e06-fa885a65ead2" providerId="ADAL" clId="{73C9BE82-3B35-43DF-B8F9-E1CD91A88AB6}" dt="2021-07-06T01:51:59.932" v="368"/>
          <ac:spMkLst>
            <pc:docMk/>
            <pc:sldMk cId="2250367507" sldId="341"/>
            <ac:spMk id="2" creationId="{4D24B2E5-4B07-4B87-B38B-94F9DF445E30}"/>
          </ac:spMkLst>
        </pc:spChg>
        <pc:spChg chg="add">
          <ac:chgData name="Megan Humphreys" userId="2ae3ab67-d726-4410-9e06-fa885a65ead2" providerId="ADAL" clId="{73C9BE82-3B35-43DF-B8F9-E1CD91A88AB6}" dt="2021-07-06T01:51:59.932" v="368"/>
          <ac:spMkLst>
            <pc:docMk/>
            <pc:sldMk cId="2250367507" sldId="341"/>
            <ac:spMk id="3" creationId="{5FFD9309-58AF-4E99-A976-D1E263E8B27E}"/>
          </ac:spMkLst>
        </pc:spChg>
        <pc:spChg chg="add">
          <ac:chgData name="Megan Humphreys" userId="2ae3ab67-d726-4410-9e06-fa885a65ead2" providerId="ADAL" clId="{73C9BE82-3B35-43DF-B8F9-E1CD91A88AB6}" dt="2021-07-06T01:51:59.932" v="368"/>
          <ac:spMkLst>
            <pc:docMk/>
            <pc:sldMk cId="2250367507" sldId="341"/>
            <ac:spMk id="4" creationId="{86528406-8959-4CE6-B5B7-09FD4BC64201}"/>
          </ac:spMkLst>
        </pc:spChg>
      </pc:sldChg>
      <pc:sldChg chg="addSp delSp modSp add del mod">
        <pc:chgData name="Megan Humphreys" userId="2ae3ab67-d726-4410-9e06-fa885a65ead2" providerId="ADAL" clId="{73C9BE82-3B35-43DF-B8F9-E1CD91A88AB6}" dt="2021-07-08T22:01:33.654" v="613" actId="478"/>
        <pc:sldMkLst>
          <pc:docMk/>
          <pc:sldMk cId="3607378238" sldId="341"/>
        </pc:sldMkLst>
        <pc:spChg chg="mod">
          <ac:chgData name="Megan Humphreys" userId="2ae3ab67-d726-4410-9e06-fa885a65ead2" providerId="ADAL" clId="{73C9BE82-3B35-43DF-B8F9-E1CD91A88AB6}" dt="2021-07-06T01:52:44.035" v="378" actId="1076"/>
          <ac:spMkLst>
            <pc:docMk/>
            <pc:sldMk cId="3607378238" sldId="341"/>
            <ac:spMk id="2" creationId="{8700F873-D875-4EF2-BE5C-303BF2029B6D}"/>
          </ac:spMkLst>
        </pc:spChg>
        <pc:spChg chg="del mod">
          <ac:chgData name="Megan Humphreys" userId="2ae3ab67-d726-4410-9e06-fa885a65ead2" providerId="ADAL" clId="{73C9BE82-3B35-43DF-B8F9-E1CD91A88AB6}" dt="2021-07-08T22:01:33.654" v="613" actId="478"/>
          <ac:spMkLst>
            <pc:docMk/>
            <pc:sldMk cId="3607378238" sldId="341"/>
            <ac:spMk id="3" creationId="{02BC4049-9674-4EA1-8D82-40EA09D9AA2F}"/>
          </ac:spMkLst>
        </pc:spChg>
        <pc:spChg chg="mod">
          <ac:chgData name="Megan Humphreys" userId="2ae3ab67-d726-4410-9e06-fa885a65ead2" providerId="ADAL" clId="{73C9BE82-3B35-43DF-B8F9-E1CD91A88AB6}" dt="2021-07-08T22:01:30.622" v="612" actId="1076"/>
          <ac:spMkLst>
            <pc:docMk/>
            <pc:sldMk cId="3607378238" sldId="341"/>
            <ac:spMk id="4" creationId="{400AA40A-3BAC-4477-8371-0A9B0468C5EF}"/>
          </ac:spMkLst>
        </pc:spChg>
        <pc:spChg chg="add del">
          <ac:chgData name="Megan Humphreys" userId="2ae3ab67-d726-4410-9e06-fa885a65ead2" providerId="ADAL" clId="{73C9BE82-3B35-43DF-B8F9-E1CD91A88AB6}" dt="2021-07-06T01:52:11.577" v="371" actId="478"/>
          <ac:spMkLst>
            <pc:docMk/>
            <pc:sldMk cId="3607378238" sldId="341"/>
            <ac:spMk id="4" creationId="{86528406-8959-4CE6-B5B7-09FD4BC64201}"/>
          </ac:spMkLst>
        </pc:spChg>
        <pc:graphicFrameChg chg="mod modGraphic">
          <ac:chgData name="Megan Humphreys" userId="2ae3ab67-d726-4410-9e06-fa885a65ead2" providerId="ADAL" clId="{73C9BE82-3B35-43DF-B8F9-E1CD91A88AB6}" dt="2021-07-06T01:54:23.499" v="397" actId="1076"/>
          <ac:graphicFrameMkLst>
            <pc:docMk/>
            <pc:sldMk cId="3607378238" sldId="341"/>
            <ac:graphicFrameMk id="6" creationId="{5EB2EF46-5502-4555-B392-48CF8E22D1BE}"/>
          </ac:graphicFrameMkLst>
        </pc:graphicFrameChg>
        <pc:picChg chg="add del">
          <ac:chgData name="Megan Humphreys" userId="2ae3ab67-d726-4410-9e06-fa885a65ead2" providerId="ADAL" clId="{73C9BE82-3B35-43DF-B8F9-E1CD91A88AB6}" dt="2021-07-06T01:52:27.519" v="374" actId="22"/>
          <ac:picMkLst>
            <pc:docMk/>
            <pc:sldMk cId="3607378238" sldId="341"/>
            <ac:picMk id="3" creationId="{8BA9DC24-4EE1-448D-BA79-F81D35902ACD}"/>
          </ac:picMkLst>
        </pc:picChg>
      </pc:sldChg>
      <pc:sldChg chg="addSp">
        <pc:chgData name="Megan Humphreys" userId="2ae3ab67-d726-4410-9e06-fa885a65ead2" providerId="ADAL" clId="{73C9BE82-3B35-43DF-B8F9-E1CD91A88AB6}" dt="2021-07-06T01:51:41.732" v="365"/>
        <pc:sldMkLst>
          <pc:docMk/>
          <pc:sldMk cId="3894804228" sldId="341"/>
        </pc:sldMkLst>
        <pc:spChg chg="add">
          <ac:chgData name="Megan Humphreys" userId="2ae3ab67-d726-4410-9e06-fa885a65ead2" providerId="ADAL" clId="{73C9BE82-3B35-43DF-B8F9-E1CD91A88AB6}" dt="2021-07-06T01:51:41.732" v="365"/>
          <ac:spMkLst>
            <pc:docMk/>
            <pc:sldMk cId="3894804228" sldId="341"/>
            <ac:spMk id="2" creationId="{7E62C60F-AB53-4E77-9D2B-53CC24C1D0F7}"/>
          </ac:spMkLst>
        </pc:spChg>
        <pc:spChg chg="add">
          <ac:chgData name="Megan Humphreys" userId="2ae3ab67-d726-4410-9e06-fa885a65ead2" providerId="ADAL" clId="{73C9BE82-3B35-43DF-B8F9-E1CD91A88AB6}" dt="2021-07-06T01:51:41.732" v="365"/>
          <ac:spMkLst>
            <pc:docMk/>
            <pc:sldMk cId="3894804228" sldId="341"/>
            <ac:spMk id="3" creationId="{38D161C5-46B2-44C3-9CBE-EA1A8C231ED8}"/>
          </ac:spMkLst>
        </pc:spChg>
        <pc:spChg chg="add">
          <ac:chgData name="Megan Humphreys" userId="2ae3ab67-d726-4410-9e06-fa885a65ead2" providerId="ADAL" clId="{73C9BE82-3B35-43DF-B8F9-E1CD91A88AB6}" dt="2021-07-06T01:51:41.732" v="365"/>
          <ac:spMkLst>
            <pc:docMk/>
            <pc:sldMk cId="3894804228" sldId="341"/>
            <ac:spMk id="4" creationId="{BFEC5DDF-E101-433C-A134-90AF5D633DB8}"/>
          </ac:spMkLst>
        </pc:spChg>
      </pc:sldChg>
      <pc:sldChg chg="addSp">
        <pc:chgData name="Megan Humphreys" userId="2ae3ab67-d726-4410-9e06-fa885a65ead2" providerId="ADAL" clId="{73C9BE82-3B35-43DF-B8F9-E1CD91A88AB6}" dt="2021-07-06T01:52:37.661" v="375"/>
        <pc:sldMkLst>
          <pc:docMk/>
          <pc:sldMk cId="4245801256" sldId="341"/>
        </pc:sldMkLst>
        <pc:spChg chg="add">
          <ac:chgData name="Megan Humphreys" userId="2ae3ab67-d726-4410-9e06-fa885a65ead2" providerId="ADAL" clId="{73C9BE82-3B35-43DF-B8F9-E1CD91A88AB6}" dt="2021-07-06T01:52:37.661" v="375"/>
          <ac:spMkLst>
            <pc:docMk/>
            <pc:sldMk cId="4245801256" sldId="341"/>
            <ac:spMk id="2" creationId="{8700F873-D875-4EF2-BE5C-303BF2029B6D}"/>
          </ac:spMkLst>
        </pc:spChg>
        <pc:spChg chg="add">
          <ac:chgData name="Megan Humphreys" userId="2ae3ab67-d726-4410-9e06-fa885a65ead2" providerId="ADAL" clId="{73C9BE82-3B35-43DF-B8F9-E1CD91A88AB6}" dt="2021-07-06T01:52:37.661" v="375"/>
          <ac:spMkLst>
            <pc:docMk/>
            <pc:sldMk cId="4245801256" sldId="341"/>
            <ac:spMk id="3" creationId="{02BC4049-9674-4EA1-8D82-40EA09D9AA2F}"/>
          </ac:spMkLst>
        </pc:spChg>
        <pc:spChg chg="add">
          <ac:chgData name="Megan Humphreys" userId="2ae3ab67-d726-4410-9e06-fa885a65ead2" providerId="ADAL" clId="{73C9BE82-3B35-43DF-B8F9-E1CD91A88AB6}" dt="2021-07-06T01:52:37.661" v="375"/>
          <ac:spMkLst>
            <pc:docMk/>
            <pc:sldMk cId="4245801256" sldId="341"/>
            <ac:spMk id="4" creationId="{400AA40A-3BAC-4477-8371-0A9B0468C5EF}"/>
          </ac:spMkLst>
        </pc:spChg>
      </pc:sldChg>
      <pc:sldChg chg="addSp modSp add mod">
        <pc:chgData name="Megan Humphreys" userId="2ae3ab67-d726-4410-9e06-fa885a65ead2" providerId="ADAL" clId="{73C9BE82-3B35-43DF-B8F9-E1CD91A88AB6}" dt="2021-07-06T01:53:31.107" v="384" actId="1076"/>
        <pc:sldMkLst>
          <pc:docMk/>
          <pc:sldMk cId="2786181339" sldId="342"/>
        </pc:sldMkLst>
        <pc:spChg chg="add mod">
          <ac:chgData name="Megan Humphreys" userId="2ae3ab67-d726-4410-9e06-fa885a65ead2" providerId="ADAL" clId="{73C9BE82-3B35-43DF-B8F9-E1CD91A88AB6}" dt="2021-07-06T01:53:21.270" v="382" actId="122"/>
          <ac:spMkLst>
            <pc:docMk/>
            <pc:sldMk cId="2786181339" sldId="342"/>
            <ac:spMk id="3" creationId="{2AAF685B-AA84-4CAD-833B-7407388329FE}"/>
          </ac:spMkLst>
        </pc:spChg>
        <pc:picChg chg="add mod">
          <ac:chgData name="Megan Humphreys" userId="2ae3ab67-d726-4410-9e06-fa885a65ead2" providerId="ADAL" clId="{73C9BE82-3B35-43DF-B8F9-E1CD91A88AB6}" dt="2021-07-06T01:53:31.107" v="384" actId="1076"/>
          <ac:picMkLst>
            <pc:docMk/>
            <pc:sldMk cId="2786181339" sldId="342"/>
            <ac:picMk id="4" creationId="{FE683674-63DA-48C3-86D2-8BF470B015BF}"/>
          </ac:picMkLst>
        </pc:picChg>
      </pc:sldChg>
      <pc:sldChg chg="addSp">
        <pc:chgData name="Megan Humphreys" userId="2ae3ab67-d726-4410-9e06-fa885a65ead2" providerId="ADAL" clId="{73C9BE82-3B35-43DF-B8F9-E1CD91A88AB6}" dt="2021-07-06T01:53:51.296" v="388"/>
        <pc:sldMkLst>
          <pc:docMk/>
          <pc:sldMk cId="279303784" sldId="343"/>
        </pc:sldMkLst>
        <pc:spChg chg="add">
          <ac:chgData name="Megan Humphreys" userId="2ae3ab67-d726-4410-9e06-fa885a65ead2" providerId="ADAL" clId="{73C9BE82-3B35-43DF-B8F9-E1CD91A88AB6}" dt="2021-07-06T01:53:51.296" v="388"/>
          <ac:spMkLst>
            <pc:docMk/>
            <pc:sldMk cId="279303784" sldId="343"/>
            <ac:spMk id="2" creationId="{70CA994D-971F-4EA2-8C1E-98971231834D}"/>
          </ac:spMkLst>
        </pc:spChg>
        <pc:spChg chg="add">
          <ac:chgData name="Megan Humphreys" userId="2ae3ab67-d726-4410-9e06-fa885a65ead2" providerId="ADAL" clId="{73C9BE82-3B35-43DF-B8F9-E1CD91A88AB6}" dt="2021-07-06T01:53:51.296" v="388"/>
          <ac:spMkLst>
            <pc:docMk/>
            <pc:sldMk cId="279303784" sldId="343"/>
            <ac:spMk id="3" creationId="{36DEDD9A-AD41-448D-803D-50E096CF00F8}"/>
          </ac:spMkLst>
        </pc:spChg>
        <pc:spChg chg="add">
          <ac:chgData name="Megan Humphreys" userId="2ae3ab67-d726-4410-9e06-fa885a65ead2" providerId="ADAL" clId="{73C9BE82-3B35-43DF-B8F9-E1CD91A88AB6}" dt="2021-07-06T01:53:51.296" v="388"/>
          <ac:spMkLst>
            <pc:docMk/>
            <pc:sldMk cId="279303784" sldId="343"/>
            <ac:spMk id="4" creationId="{873D52A9-5DD3-464B-944F-0320B3CF97BF}"/>
          </ac:spMkLst>
        </pc:spChg>
      </pc:sldChg>
      <pc:sldChg chg="delSp modSp add del mod">
        <pc:chgData name="Megan Humphreys" userId="2ae3ab67-d726-4410-9e06-fa885a65ead2" providerId="ADAL" clId="{73C9BE82-3B35-43DF-B8F9-E1CD91A88AB6}" dt="2021-07-08T22:01:52.918" v="616" actId="478"/>
        <pc:sldMkLst>
          <pc:docMk/>
          <pc:sldMk cId="706138129" sldId="343"/>
        </pc:sldMkLst>
        <pc:spChg chg="mod">
          <ac:chgData name="Megan Humphreys" userId="2ae3ab67-d726-4410-9e06-fa885a65ead2" providerId="ADAL" clId="{73C9BE82-3B35-43DF-B8F9-E1CD91A88AB6}" dt="2021-07-06T01:53:57.435" v="391" actId="14100"/>
          <ac:spMkLst>
            <pc:docMk/>
            <pc:sldMk cId="706138129" sldId="343"/>
            <ac:spMk id="2" creationId="{70CA994D-971F-4EA2-8C1E-98971231834D}"/>
          </ac:spMkLst>
        </pc:spChg>
        <pc:spChg chg="del mod">
          <ac:chgData name="Megan Humphreys" userId="2ae3ab67-d726-4410-9e06-fa885a65ead2" providerId="ADAL" clId="{73C9BE82-3B35-43DF-B8F9-E1CD91A88AB6}" dt="2021-07-08T22:01:52.918" v="616" actId="478"/>
          <ac:spMkLst>
            <pc:docMk/>
            <pc:sldMk cId="706138129" sldId="343"/>
            <ac:spMk id="3" creationId="{36DEDD9A-AD41-448D-803D-50E096CF00F8}"/>
          </ac:spMkLst>
        </pc:spChg>
        <pc:spChg chg="mod">
          <ac:chgData name="Megan Humphreys" userId="2ae3ab67-d726-4410-9e06-fa885a65ead2" providerId="ADAL" clId="{73C9BE82-3B35-43DF-B8F9-E1CD91A88AB6}" dt="2021-07-08T22:01:49.352" v="615" actId="1076"/>
          <ac:spMkLst>
            <pc:docMk/>
            <pc:sldMk cId="706138129" sldId="343"/>
            <ac:spMk id="4" creationId="{873D52A9-5DD3-464B-944F-0320B3CF97BF}"/>
          </ac:spMkLst>
        </pc:spChg>
        <pc:graphicFrameChg chg="mod modGraphic">
          <ac:chgData name="Megan Humphreys" userId="2ae3ab67-d726-4410-9e06-fa885a65ead2" providerId="ADAL" clId="{73C9BE82-3B35-43DF-B8F9-E1CD91A88AB6}" dt="2021-07-08T22:00:55.749" v="608" actId="1076"/>
          <ac:graphicFrameMkLst>
            <pc:docMk/>
            <pc:sldMk cId="706138129" sldId="343"/>
            <ac:graphicFrameMk id="6" creationId="{B5ED4FDF-4BD8-4AA9-9851-CB909DE932B8}"/>
          </ac:graphicFrameMkLst>
        </pc:graphicFrameChg>
      </pc:sldChg>
      <pc:sldChg chg="addSp">
        <pc:chgData name="Megan Humphreys" userId="2ae3ab67-d726-4410-9e06-fa885a65ead2" providerId="ADAL" clId="{73C9BE82-3B35-43DF-B8F9-E1CD91A88AB6}" dt="2021-07-06T01:53:44.315" v="385"/>
        <pc:sldMkLst>
          <pc:docMk/>
          <pc:sldMk cId="2652794586" sldId="343"/>
        </pc:sldMkLst>
        <pc:spChg chg="add">
          <ac:chgData name="Megan Humphreys" userId="2ae3ab67-d726-4410-9e06-fa885a65ead2" providerId="ADAL" clId="{73C9BE82-3B35-43DF-B8F9-E1CD91A88AB6}" dt="2021-07-06T01:53:44.315" v="385"/>
          <ac:spMkLst>
            <pc:docMk/>
            <pc:sldMk cId="2652794586" sldId="343"/>
            <ac:spMk id="2" creationId="{81AEA0A3-8060-4021-971D-87A5A77CD7F3}"/>
          </ac:spMkLst>
        </pc:spChg>
        <pc:spChg chg="add">
          <ac:chgData name="Megan Humphreys" userId="2ae3ab67-d726-4410-9e06-fa885a65ead2" providerId="ADAL" clId="{73C9BE82-3B35-43DF-B8F9-E1CD91A88AB6}" dt="2021-07-06T01:53:44.315" v="385"/>
          <ac:spMkLst>
            <pc:docMk/>
            <pc:sldMk cId="2652794586" sldId="343"/>
            <ac:spMk id="3" creationId="{51DC25B6-3B3C-4CB3-BF36-F1AB68C6BB2A}"/>
          </ac:spMkLst>
        </pc:spChg>
        <pc:spChg chg="add">
          <ac:chgData name="Megan Humphreys" userId="2ae3ab67-d726-4410-9e06-fa885a65ead2" providerId="ADAL" clId="{73C9BE82-3B35-43DF-B8F9-E1CD91A88AB6}" dt="2021-07-06T01:53:44.315" v="385"/>
          <ac:spMkLst>
            <pc:docMk/>
            <pc:sldMk cId="2652794586" sldId="343"/>
            <ac:spMk id="4" creationId="{55816C6D-C733-4E35-9289-698A98849059}"/>
          </ac:spMkLst>
        </pc:spChg>
      </pc:sldChg>
      <pc:sldChg chg="addSp">
        <pc:chgData name="Megan Humphreys" userId="2ae3ab67-d726-4410-9e06-fa885a65ead2" providerId="ADAL" clId="{73C9BE82-3B35-43DF-B8F9-E1CD91A88AB6}" dt="2021-07-06T01:55:55.649" v="407"/>
        <pc:sldMkLst>
          <pc:docMk/>
          <pc:sldMk cId="116514385" sldId="344"/>
        </pc:sldMkLst>
        <pc:spChg chg="add">
          <ac:chgData name="Megan Humphreys" userId="2ae3ab67-d726-4410-9e06-fa885a65ead2" providerId="ADAL" clId="{73C9BE82-3B35-43DF-B8F9-E1CD91A88AB6}" dt="2021-07-06T01:55:55.649" v="407"/>
          <ac:spMkLst>
            <pc:docMk/>
            <pc:sldMk cId="116514385" sldId="344"/>
            <ac:spMk id="2" creationId="{14FC5194-4BEF-432D-AEDA-157870DEB437}"/>
          </ac:spMkLst>
        </pc:spChg>
        <pc:spChg chg="add">
          <ac:chgData name="Megan Humphreys" userId="2ae3ab67-d726-4410-9e06-fa885a65ead2" providerId="ADAL" clId="{73C9BE82-3B35-43DF-B8F9-E1CD91A88AB6}" dt="2021-07-06T01:55:55.649" v="407"/>
          <ac:spMkLst>
            <pc:docMk/>
            <pc:sldMk cId="116514385" sldId="344"/>
            <ac:spMk id="4" creationId="{601C07CC-80C0-4768-94C0-8E72B481F2A3}"/>
          </ac:spMkLst>
        </pc:spChg>
        <pc:spChg chg="add">
          <ac:chgData name="Megan Humphreys" userId="2ae3ab67-d726-4410-9e06-fa885a65ead2" providerId="ADAL" clId="{73C9BE82-3B35-43DF-B8F9-E1CD91A88AB6}" dt="2021-07-06T01:55:55.649" v="407"/>
          <ac:spMkLst>
            <pc:docMk/>
            <pc:sldMk cId="116514385" sldId="344"/>
            <ac:spMk id="5" creationId="{4BDC9FAE-5EDD-4CDE-9C34-E49BA6E573B0}"/>
          </ac:spMkLst>
        </pc:spChg>
      </pc:sldChg>
      <pc:sldChg chg="addSp delSp modSp add del mod">
        <pc:chgData name="Megan Humphreys" userId="2ae3ab67-d726-4410-9e06-fa885a65ead2" providerId="ADAL" clId="{73C9BE82-3B35-43DF-B8F9-E1CD91A88AB6}" dt="2021-07-08T22:03:22.942" v="631" actId="1076"/>
        <pc:sldMkLst>
          <pc:docMk/>
          <pc:sldMk cId="418243233" sldId="344"/>
        </pc:sldMkLst>
        <pc:spChg chg="mod">
          <ac:chgData name="Megan Humphreys" userId="2ae3ab67-d726-4410-9e06-fa885a65ead2" providerId="ADAL" clId="{73C9BE82-3B35-43DF-B8F9-E1CD91A88AB6}" dt="2021-07-06T01:55:59.984" v="409" actId="14100"/>
          <ac:spMkLst>
            <pc:docMk/>
            <pc:sldMk cId="418243233" sldId="344"/>
            <ac:spMk id="2" creationId="{14FC5194-4BEF-432D-AEDA-157870DEB437}"/>
          </ac:spMkLst>
        </pc:spChg>
        <pc:spChg chg="del mod">
          <ac:chgData name="Megan Humphreys" userId="2ae3ab67-d726-4410-9e06-fa885a65ead2" providerId="ADAL" clId="{73C9BE82-3B35-43DF-B8F9-E1CD91A88AB6}" dt="2021-07-06T01:55:01.087" v="406" actId="478"/>
          <ac:spMkLst>
            <pc:docMk/>
            <pc:sldMk cId="418243233" sldId="344"/>
            <ac:spMk id="2" creationId="{2749B238-B1DE-48D3-892E-BCDAA89A2192}"/>
          </ac:spMkLst>
        </pc:spChg>
        <pc:spChg chg="add mod">
          <ac:chgData name="Megan Humphreys" userId="2ae3ab67-d726-4410-9e06-fa885a65ead2" providerId="ADAL" clId="{73C9BE82-3B35-43DF-B8F9-E1CD91A88AB6}" dt="2021-07-08T22:02:10.020" v="620" actId="1076"/>
          <ac:spMkLst>
            <pc:docMk/>
            <pc:sldMk cId="418243233" sldId="344"/>
            <ac:spMk id="3" creationId="{1B9D2577-46AC-476E-B01C-4B23CEFE25E9}"/>
          </ac:spMkLst>
        </pc:spChg>
        <pc:spChg chg="del mod">
          <ac:chgData name="Megan Humphreys" userId="2ae3ab67-d726-4410-9e06-fa885a65ead2" providerId="ADAL" clId="{73C9BE82-3B35-43DF-B8F9-E1CD91A88AB6}" dt="2021-07-06T01:55:01.087" v="406" actId="478"/>
          <ac:spMkLst>
            <pc:docMk/>
            <pc:sldMk cId="418243233" sldId="344"/>
            <ac:spMk id="4" creationId="{50451372-80B6-4697-B03E-CBA8D314D522}"/>
          </ac:spMkLst>
        </pc:spChg>
        <pc:spChg chg="del mod">
          <ac:chgData name="Megan Humphreys" userId="2ae3ab67-d726-4410-9e06-fa885a65ead2" providerId="ADAL" clId="{73C9BE82-3B35-43DF-B8F9-E1CD91A88AB6}" dt="2021-07-08T22:02:05.588" v="619" actId="478"/>
          <ac:spMkLst>
            <pc:docMk/>
            <pc:sldMk cId="418243233" sldId="344"/>
            <ac:spMk id="4" creationId="{601C07CC-80C0-4768-94C0-8E72B481F2A3}"/>
          </ac:spMkLst>
        </pc:spChg>
        <pc:spChg chg="del mod">
          <ac:chgData name="Megan Humphreys" userId="2ae3ab67-d726-4410-9e06-fa885a65ead2" providerId="ADAL" clId="{73C9BE82-3B35-43DF-B8F9-E1CD91A88AB6}" dt="2021-07-06T01:55:01.087" v="406" actId="478"/>
          <ac:spMkLst>
            <pc:docMk/>
            <pc:sldMk cId="418243233" sldId="344"/>
            <ac:spMk id="5" creationId="{3FC79570-5973-4749-A42D-D0DF9A9F911E}"/>
          </ac:spMkLst>
        </pc:spChg>
        <pc:spChg chg="mod">
          <ac:chgData name="Megan Humphreys" userId="2ae3ab67-d726-4410-9e06-fa885a65ead2" providerId="ADAL" clId="{73C9BE82-3B35-43DF-B8F9-E1CD91A88AB6}" dt="2021-07-08T22:03:22.942" v="631" actId="1076"/>
          <ac:spMkLst>
            <pc:docMk/>
            <pc:sldMk cId="418243233" sldId="344"/>
            <ac:spMk id="5" creationId="{4BDC9FAE-5EDD-4CDE-9C34-E49BA6E573B0}"/>
          </ac:spMkLst>
        </pc:spChg>
        <pc:graphicFrameChg chg="del mod">
          <ac:chgData name="Megan Humphreys" userId="2ae3ab67-d726-4410-9e06-fa885a65ead2" providerId="ADAL" clId="{73C9BE82-3B35-43DF-B8F9-E1CD91A88AB6}" dt="2021-07-06T01:55:01.087" v="406" actId="478"/>
          <ac:graphicFrameMkLst>
            <pc:docMk/>
            <pc:sldMk cId="418243233" sldId="344"/>
            <ac:graphicFrameMk id="7" creationId="{1695928B-A4CA-4C1E-97A1-99D861D8FA8E}"/>
          </ac:graphicFrameMkLst>
        </pc:graphicFrameChg>
        <pc:graphicFrameChg chg="mod modGraphic">
          <ac:chgData name="Megan Humphreys" userId="2ae3ab67-d726-4410-9e06-fa885a65ead2" providerId="ADAL" clId="{73C9BE82-3B35-43DF-B8F9-E1CD91A88AB6}" dt="2021-07-08T22:03:07.234" v="630" actId="403"/>
          <ac:graphicFrameMkLst>
            <pc:docMk/>
            <pc:sldMk cId="418243233" sldId="344"/>
            <ac:graphicFrameMk id="7" creationId="{94F4BDD8-C05A-4964-B820-5BCE369C96AE}"/>
          </ac:graphicFrameMkLst>
        </pc:graphicFrameChg>
      </pc:sldChg>
      <pc:sldChg chg="addSp">
        <pc:chgData name="Megan Humphreys" userId="2ae3ab67-d726-4410-9e06-fa885a65ead2" providerId="ADAL" clId="{73C9BE82-3B35-43DF-B8F9-E1CD91A88AB6}" dt="2021-07-06T01:54:50.793" v="402"/>
        <pc:sldMkLst>
          <pc:docMk/>
          <pc:sldMk cId="1896990529" sldId="344"/>
        </pc:sldMkLst>
        <pc:spChg chg="add">
          <ac:chgData name="Megan Humphreys" userId="2ae3ab67-d726-4410-9e06-fa885a65ead2" providerId="ADAL" clId="{73C9BE82-3B35-43DF-B8F9-E1CD91A88AB6}" dt="2021-07-06T01:54:50.793" v="402"/>
          <ac:spMkLst>
            <pc:docMk/>
            <pc:sldMk cId="1896990529" sldId="344"/>
            <ac:spMk id="2" creationId="{2749B238-B1DE-48D3-892E-BCDAA89A2192}"/>
          </ac:spMkLst>
        </pc:spChg>
        <pc:spChg chg="add">
          <ac:chgData name="Megan Humphreys" userId="2ae3ab67-d726-4410-9e06-fa885a65ead2" providerId="ADAL" clId="{73C9BE82-3B35-43DF-B8F9-E1CD91A88AB6}" dt="2021-07-06T01:54:50.793" v="402"/>
          <ac:spMkLst>
            <pc:docMk/>
            <pc:sldMk cId="1896990529" sldId="344"/>
            <ac:spMk id="4" creationId="{50451372-80B6-4697-B03E-CBA8D314D522}"/>
          </ac:spMkLst>
        </pc:spChg>
        <pc:spChg chg="add">
          <ac:chgData name="Megan Humphreys" userId="2ae3ab67-d726-4410-9e06-fa885a65ead2" providerId="ADAL" clId="{73C9BE82-3B35-43DF-B8F9-E1CD91A88AB6}" dt="2021-07-06T01:54:50.793" v="402"/>
          <ac:spMkLst>
            <pc:docMk/>
            <pc:sldMk cId="1896990529" sldId="344"/>
            <ac:spMk id="5" creationId="{3FC79570-5973-4749-A42D-D0DF9A9F911E}"/>
          </ac:spMkLst>
        </pc:spChg>
      </pc:sldChg>
      <pc:sldChg chg="addSp delSp modSp add del mod">
        <pc:chgData name="Megan Humphreys" userId="2ae3ab67-d726-4410-9e06-fa885a65ead2" providerId="ADAL" clId="{73C9BE82-3B35-43DF-B8F9-E1CD91A88AB6}" dt="2021-07-08T22:04:27.392" v="643" actId="404"/>
        <pc:sldMkLst>
          <pc:docMk/>
          <pc:sldMk cId="177094103" sldId="345"/>
        </pc:sldMkLst>
        <pc:spChg chg="mod">
          <ac:chgData name="Megan Humphreys" userId="2ae3ab67-d726-4410-9e06-fa885a65ead2" providerId="ADAL" clId="{73C9BE82-3B35-43DF-B8F9-E1CD91A88AB6}" dt="2021-07-06T02:00:17.979" v="422" actId="14100"/>
          <ac:spMkLst>
            <pc:docMk/>
            <pc:sldMk cId="177094103" sldId="345"/>
            <ac:spMk id="2" creationId="{4A16C63A-A006-4A91-9559-6D4ABAAEAEB5}"/>
          </ac:spMkLst>
        </pc:spChg>
        <pc:spChg chg="add mod">
          <ac:chgData name="Megan Humphreys" userId="2ae3ab67-d726-4410-9e06-fa885a65ead2" providerId="ADAL" clId="{73C9BE82-3B35-43DF-B8F9-E1CD91A88AB6}" dt="2021-07-08T22:03:46.394" v="635" actId="1076"/>
          <ac:spMkLst>
            <pc:docMk/>
            <pc:sldMk cId="177094103" sldId="345"/>
            <ac:spMk id="3" creationId="{7BF5731F-13CB-4C52-B176-3C07FC740BEF}"/>
          </ac:spMkLst>
        </pc:spChg>
        <pc:spChg chg="del mod">
          <ac:chgData name="Megan Humphreys" userId="2ae3ab67-d726-4410-9e06-fa885a65ead2" providerId="ADAL" clId="{73C9BE82-3B35-43DF-B8F9-E1CD91A88AB6}" dt="2021-07-08T22:03:42.207" v="634" actId="478"/>
          <ac:spMkLst>
            <pc:docMk/>
            <pc:sldMk cId="177094103" sldId="345"/>
            <ac:spMk id="4" creationId="{62272DC7-AD76-4F63-9803-A2F21ED5645D}"/>
          </ac:spMkLst>
        </pc:spChg>
        <pc:spChg chg="add mod">
          <ac:chgData name="Megan Humphreys" userId="2ae3ab67-d726-4410-9e06-fa885a65ead2" providerId="ADAL" clId="{73C9BE82-3B35-43DF-B8F9-E1CD91A88AB6}" dt="2021-07-08T22:03:51.468" v="636" actId="1076"/>
          <ac:spMkLst>
            <pc:docMk/>
            <pc:sldMk cId="177094103" sldId="345"/>
            <ac:spMk id="5" creationId="{7A4B8C47-D30A-439A-BE86-AC36D80C425C}"/>
          </ac:spMkLst>
        </pc:spChg>
        <pc:spChg chg="mod">
          <ac:chgData name="Megan Humphreys" userId="2ae3ab67-d726-4410-9e06-fa885a65ead2" providerId="ADAL" clId="{73C9BE82-3B35-43DF-B8F9-E1CD91A88AB6}" dt="2021-07-08T22:03:38.910" v="633" actId="1076"/>
          <ac:spMkLst>
            <pc:docMk/>
            <pc:sldMk cId="177094103" sldId="345"/>
            <ac:spMk id="6" creationId="{8914142C-B4DF-4D53-893D-4541676E72C5}"/>
          </ac:spMkLst>
        </pc:spChg>
        <pc:graphicFrameChg chg="mod modGraphic">
          <ac:chgData name="Megan Humphreys" userId="2ae3ab67-d726-4410-9e06-fa885a65ead2" providerId="ADAL" clId="{73C9BE82-3B35-43DF-B8F9-E1CD91A88AB6}" dt="2021-07-08T22:04:27.392" v="643" actId="404"/>
          <ac:graphicFrameMkLst>
            <pc:docMk/>
            <pc:sldMk cId="177094103" sldId="345"/>
            <ac:graphicFrameMk id="8" creationId="{271D817C-589F-4EB4-B065-D322A100D6E6}"/>
          </ac:graphicFrameMkLst>
        </pc:graphicFrameChg>
      </pc:sldChg>
      <pc:sldChg chg="addSp">
        <pc:chgData name="Megan Humphreys" userId="2ae3ab67-d726-4410-9e06-fa885a65ead2" providerId="ADAL" clId="{73C9BE82-3B35-43DF-B8F9-E1CD91A88AB6}" dt="2021-07-06T02:00:13.049" v="420"/>
        <pc:sldMkLst>
          <pc:docMk/>
          <pc:sldMk cId="2539832936" sldId="345"/>
        </pc:sldMkLst>
        <pc:spChg chg="add">
          <ac:chgData name="Megan Humphreys" userId="2ae3ab67-d726-4410-9e06-fa885a65ead2" providerId="ADAL" clId="{73C9BE82-3B35-43DF-B8F9-E1CD91A88AB6}" dt="2021-07-06T02:00:13.049" v="420"/>
          <ac:spMkLst>
            <pc:docMk/>
            <pc:sldMk cId="2539832936" sldId="345"/>
            <ac:spMk id="2" creationId="{4A16C63A-A006-4A91-9559-6D4ABAAEAEB5}"/>
          </ac:spMkLst>
        </pc:spChg>
        <pc:spChg chg="add">
          <ac:chgData name="Megan Humphreys" userId="2ae3ab67-d726-4410-9e06-fa885a65ead2" providerId="ADAL" clId="{73C9BE82-3B35-43DF-B8F9-E1CD91A88AB6}" dt="2021-07-06T02:00:13.049" v="420"/>
          <ac:spMkLst>
            <pc:docMk/>
            <pc:sldMk cId="2539832936" sldId="345"/>
            <ac:spMk id="4" creationId="{62272DC7-AD76-4F63-9803-A2F21ED5645D}"/>
          </ac:spMkLst>
        </pc:spChg>
        <pc:spChg chg="add">
          <ac:chgData name="Megan Humphreys" userId="2ae3ab67-d726-4410-9e06-fa885a65ead2" providerId="ADAL" clId="{73C9BE82-3B35-43DF-B8F9-E1CD91A88AB6}" dt="2021-07-06T02:00:13.049" v="420"/>
          <ac:spMkLst>
            <pc:docMk/>
            <pc:sldMk cId="2539832936" sldId="345"/>
            <ac:spMk id="6" creationId="{8914142C-B4DF-4D53-893D-4541676E72C5}"/>
          </ac:spMkLst>
        </pc:spChg>
      </pc:sldChg>
      <pc:sldChg chg="addSp">
        <pc:chgData name="Megan Humphreys" userId="2ae3ab67-d726-4410-9e06-fa885a65ead2" providerId="ADAL" clId="{73C9BE82-3B35-43DF-B8F9-E1CD91A88AB6}" dt="2021-07-06T02:11:40.511" v="442"/>
        <pc:sldMkLst>
          <pc:docMk/>
          <pc:sldMk cId="1390603028" sldId="346"/>
        </pc:sldMkLst>
        <pc:spChg chg="add">
          <ac:chgData name="Megan Humphreys" userId="2ae3ab67-d726-4410-9e06-fa885a65ead2" providerId="ADAL" clId="{73C9BE82-3B35-43DF-B8F9-E1CD91A88AB6}" dt="2021-07-06T02:11:40.511" v="442"/>
          <ac:spMkLst>
            <pc:docMk/>
            <pc:sldMk cId="1390603028" sldId="346"/>
            <ac:spMk id="2" creationId="{2D962EB6-B006-4EE4-83A7-FDCB96FDF7C6}"/>
          </ac:spMkLst>
        </pc:spChg>
        <pc:spChg chg="add">
          <ac:chgData name="Megan Humphreys" userId="2ae3ab67-d726-4410-9e06-fa885a65ead2" providerId="ADAL" clId="{73C9BE82-3B35-43DF-B8F9-E1CD91A88AB6}" dt="2021-07-06T02:11:40.511" v="442"/>
          <ac:spMkLst>
            <pc:docMk/>
            <pc:sldMk cId="1390603028" sldId="346"/>
            <ac:spMk id="3" creationId="{1A65FE59-B995-4759-8582-5E2FCE83B88B}"/>
          </ac:spMkLst>
        </pc:spChg>
        <pc:spChg chg="add">
          <ac:chgData name="Megan Humphreys" userId="2ae3ab67-d726-4410-9e06-fa885a65ead2" providerId="ADAL" clId="{73C9BE82-3B35-43DF-B8F9-E1CD91A88AB6}" dt="2021-07-06T02:11:40.511" v="442"/>
          <ac:spMkLst>
            <pc:docMk/>
            <pc:sldMk cId="1390603028" sldId="346"/>
            <ac:spMk id="4" creationId="{16529D2C-0B41-4800-86F0-8F098BC47305}"/>
          </ac:spMkLst>
        </pc:spChg>
      </pc:sldChg>
      <pc:sldChg chg="addSp">
        <pc:chgData name="Megan Humphreys" userId="2ae3ab67-d726-4410-9e06-fa885a65ead2" providerId="ADAL" clId="{73C9BE82-3B35-43DF-B8F9-E1CD91A88AB6}" dt="2021-07-06T02:11:07.530" v="435"/>
        <pc:sldMkLst>
          <pc:docMk/>
          <pc:sldMk cId="1464099145" sldId="346"/>
        </pc:sldMkLst>
        <pc:spChg chg="add">
          <ac:chgData name="Megan Humphreys" userId="2ae3ab67-d726-4410-9e06-fa885a65ead2" providerId="ADAL" clId="{73C9BE82-3B35-43DF-B8F9-E1CD91A88AB6}" dt="2021-07-06T02:11:07.530" v="435"/>
          <ac:spMkLst>
            <pc:docMk/>
            <pc:sldMk cId="1464099145" sldId="346"/>
            <ac:spMk id="2" creationId="{C266DC60-06D3-4FF7-90B0-896349C4BF09}"/>
          </ac:spMkLst>
        </pc:spChg>
        <pc:spChg chg="add">
          <ac:chgData name="Megan Humphreys" userId="2ae3ab67-d726-4410-9e06-fa885a65ead2" providerId="ADAL" clId="{73C9BE82-3B35-43DF-B8F9-E1CD91A88AB6}" dt="2021-07-06T02:11:07.530" v="435"/>
          <ac:spMkLst>
            <pc:docMk/>
            <pc:sldMk cId="1464099145" sldId="346"/>
            <ac:spMk id="3" creationId="{2923F331-6215-4568-A460-583E6C248FE7}"/>
          </ac:spMkLst>
        </pc:spChg>
        <pc:spChg chg="add">
          <ac:chgData name="Megan Humphreys" userId="2ae3ab67-d726-4410-9e06-fa885a65ead2" providerId="ADAL" clId="{73C9BE82-3B35-43DF-B8F9-E1CD91A88AB6}" dt="2021-07-06T02:11:07.530" v="435"/>
          <ac:spMkLst>
            <pc:docMk/>
            <pc:sldMk cId="1464099145" sldId="346"/>
            <ac:spMk id="4" creationId="{D3EA5A23-D06A-4150-8795-C9FD46E68ECD}"/>
          </ac:spMkLst>
        </pc:spChg>
      </pc:sldChg>
      <pc:sldChg chg="addSp delSp modSp add del mod">
        <pc:chgData name="Megan Humphreys" userId="2ae3ab67-d726-4410-9e06-fa885a65ead2" providerId="ADAL" clId="{73C9BE82-3B35-43DF-B8F9-E1CD91A88AB6}" dt="2021-07-08T22:05:46.695" v="651" actId="1076"/>
        <pc:sldMkLst>
          <pc:docMk/>
          <pc:sldMk cId="2978497153" sldId="346"/>
        </pc:sldMkLst>
        <pc:spChg chg="mod">
          <ac:chgData name="Megan Humphreys" userId="2ae3ab67-d726-4410-9e06-fa885a65ead2" providerId="ADAL" clId="{73C9BE82-3B35-43DF-B8F9-E1CD91A88AB6}" dt="2021-07-06T02:11:52.254" v="448" actId="14100"/>
          <ac:spMkLst>
            <pc:docMk/>
            <pc:sldMk cId="2978497153" sldId="346"/>
            <ac:spMk id="2" creationId="{2D962EB6-B006-4EE4-83A7-FDCB96FDF7C6}"/>
          </ac:spMkLst>
        </pc:spChg>
        <pc:spChg chg="del mod">
          <ac:chgData name="Megan Humphreys" userId="2ae3ab67-d726-4410-9e06-fa885a65ead2" providerId="ADAL" clId="{73C9BE82-3B35-43DF-B8F9-E1CD91A88AB6}" dt="2021-07-08T22:05:05.221" v="646" actId="478"/>
          <ac:spMkLst>
            <pc:docMk/>
            <pc:sldMk cId="2978497153" sldId="346"/>
            <ac:spMk id="3" creationId="{1A65FE59-B995-4759-8582-5E2FCE83B88B}"/>
          </ac:spMkLst>
        </pc:spChg>
        <pc:spChg chg="add del">
          <ac:chgData name="Megan Humphreys" userId="2ae3ab67-d726-4410-9e06-fa885a65ead2" providerId="ADAL" clId="{73C9BE82-3B35-43DF-B8F9-E1CD91A88AB6}" dt="2021-07-06T02:10:51.702" v="432" actId="22"/>
          <ac:spMkLst>
            <pc:docMk/>
            <pc:sldMk cId="2978497153" sldId="346"/>
            <ac:spMk id="3" creationId="{FE7266D6-EEA1-4449-864B-12DF358306E3}"/>
          </ac:spMkLst>
        </pc:spChg>
        <pc:spChg chg="mod">
          <ac:chgData name="Megan Humphreys" userId="2ae3ab67-d726-4410-9e06-fa885a65ead2" providerId="ADAL" clId="{73C9BE82-3B35-43DF-B8F9-E1CD91A88AB6}" dt="2021-07-08T22:05:46.695" v="651" actId="1076"/>
          <ac:spMkLst>
            <pc:docMk/>
            <pc:sldMk cId="2978497153" sldId="346"/>
            <ac:spMk id="4" creationId="{16529D2C-0B41-4800-86F0-8F098BC47305}"/>
          </ac:spMkLst>
        </pc:spChg>
        <pc:spChg chg="add del">
          <ac:chgData name="Megan Humphreys" userId="2ae3ab67-d726-4410-9e06-fa885a65ead2" providerId="ADAL" clId="{73C9BE82-3B35-43DF-B8F9-E1CD91A88AB6}" dt="2021-07-06T02:10:54.049" v="434" actId="478"/>
          <ac:spMkLst>
            <pc:docMk/>
            <pc:sldMk cId="2978497153" sldId="346"/>
            <ac:spMk id="5" creationId="{C2835233-0E6A-4490-9635-6ACF7283B298}"/>
          </ac:spMkLst>
        </pc:spChg>
        <pc:spChg chg="add mod">
          <ac:chgData name="Megan Humphreys" userId="2ae3ab67-d726-4410-9e06-fa885a65ead2" providerId="ADAL" clId="{73C9BE82-3B35-43DF-B8F9-E1CD91A88AB6}" dt="2021-07-08T22:05:13.141" v="647" actId="1076"/>
          <ac:spMkLst>
            <pc:docMk/>
            <pc:sldMk cId="2978497153" sldId="346"/>
            <ac:spMk id="7" creationId="{4DCEEB68-8582-4F0C-8D74-6255CA0CEBE3}"/>
          </ac:spMkLst>
        </pc:spChg>
        <pc:graphicFrameChg chg="mod modGraphic">
          <ac:chgData name="Megan Humphreys" userId="2ae3ab67-d726-4410-9e06-fa885a65ead2" providerId="ADAL" clId="{73C9BE82-3B35-43DF-B8F9-E1CD91A88AB6}" dt="2021-07-08T22:05:36.287" v="650" actId="403"/>
          <ac:graphicFrameMkLst>
            <pc:docMk/>
            <pc:sldMk cId="2978497153" sldId="346"/>
            <ac:graphicFrameMk id="6" creationId="{C554C86B-ABFC-41E0-B1C8-975EFE2EED44}"/>
          </ac:graphicFrameMkLst>
        </pc:graphicFrameChg>
      </pc:sldChg>
      <pc:sldChg chg="addSp modSp add mod">
        <pc:chgData name="Megan Humphreys" userId="2ae3ab67-d726-4410-9e06-fa885a65ead2" providerId="ADAL" clId="{73C9BE82-3B35-43DF-B8F9-E1CD91A88AB6}" dt="2021-07-08T22:05:58.026" v="652"/>
        <pc:sldMkLst>
          <pc:docMk/>
          <pc:sldMk cId="4141302549" sldId="347"/>
        </pc:sldMkLst>
        <pc:spChg chg="add mod">
          <ac:chgData name="Megan Humphreys" userId="2ae3ab67-d726-4410-9e06-fa885a65ead2" providerId="ADAL" clId="{73C9BE82-3B35-43DF-B8F9-E1CD91A88AB6}" dt="2021-07-06T02:12:49.473" v="457" actId="1076"/>
          <ac:spMkLst>
            <pc:docMk/>
            <pc:sldMk cId="4141302549" sldId="347"/>
            <ac:spMk id="3" creationId="{C224DC2F-9115-470A-A746-78CB62D2EC43}"/>
          </ac:spMkLst>
        </pc:spChg>
        <pc:picChg chg="add mod">
          <ac:chgData name="Megan Humphreys" userId="2ae3ab67-d726-4410-9e06-fa885a65ead2" providerId="ADAL" clId="{73C9BE82-3B35-43DF-B8F9-E1CD91A88AB6}" dt="2021-07-06T02:12:57.435" v="459"/>
          <ac:picMkLst>
            <pc:docMk/>
            <pc:sldMk cId="4141302549" sldId="347"/>
            <ac:picMk id="4" creationId="{77995B82-0CEF-47BC-91EE-C90B97971551}"/>
          </ac:picMkLst>
        </pc:picChg>
        <pc:picChg chg="add mod">
          <ac:chgData name="Megan Humphreys" userId="2ae3ab67-d726-4410-9e06-fa885a65ead2" providerId="ADAL" clId="{73C9BE82-3B35-43DF-B8F9-E1CD91A88AB6}" dt="2021-07-06T02:13:03.924" v="461"/>
          <ac:picMkLst>
            <pc:docMk/>
            <pc:sldMk cId="4141302549" sldId="347"/>
            <ac:picMk id="5" creationId="{A1017D8E-98A4-4FA5-856F-91D1C285864B}"/>
          </ac:picMkLst>
        </pc:picChg>
        <pc:picChg chg="add mod">
          <ac:chgData name="Megan Humphreys" userId="2ae3ab67-d726-4410-9e06-fa885a65ead2" providerId="ADAL" clId="{73C9BE82-3B35-43DF-B8F9-E1CD91A88AB6}" dt="2021-07-06T02:13:52.543" v="471" actId="14100"/>
          <ac:picMkLst>
            <pc:docMk/>
            <pc:sldMk cId="4141302549" sldId="347"/>
            <ac:picMk id="6" creationId="{B600D76B-BA44-4068-9D67-E640C26E6DD5}"/>
          </ac:picMkLst>
        </pc:picChg>
        <pc:picChg chg="add mod ord">
          <ac:chgData name="Megan Humphreys" userId="2ae3ab67-d726-4410-9e06-fa885a65ead2" providerId="ADAL" clId="{73C9BE82-3B35-43DF-B8F9-E1CD91A88AB6}" dt="2021-07-08T22:05:58.026" v="652"/>
          <ac:picMkLst>
            <pc:docMk/>
            <pc:sldMk cId="4141302549" sldId="347"/>
            <ac:picMk id="7" creationId="{C261C86F-567D-43CF-A781-3252899987A7}"/>
          </ac:picMkLst>
        </pc:picChg>
      </pc:sldChg>
      <pc:sldChg chg="add del">
        <pc:chgData name="Megan Humphreys" userId="2ae3ab67-d726-4410-9e06-fa885a65ead2" providerId="ADAL" clId="{73C9BE82-3B35-43DF-B8F9-E1CD91A88AB6}" dt="2021-07-06T02:15:59.127" v="472" actId="47"/>
        <pc:sldMkLst>
          <pc:docMk/>
          <pc:sldMk cId="2463530189" sldId="348"/>
        </pc:sldMkLst>
      </pc:sldChg>
      <pc:sldMasterChg chg="addSldLayout delSldLayout modSldLayout">
        <pc:chgData name="Megan Humphreys" userId="2ae3ab67-d726-4410-9e06-fa885a65ead2" providerId="ADAL" clId="{73C9BE82-3B35-43DF-B8F9-E1CD91A88AB6}" dt="2021-07-05T23:32:37.939" v="3" actId="22"/>
        <pc:sldMasterMkLst>
          <pc:docMk/>
          <pc:sldMasterMk cId="84495618" sldId="2147483648"/>
        </pc:sldMasterMkLst>
        <pc:sldLayoutChg chg="del">
          <pc:chgData name="Megan Humphreys" userId="2ae3ab67-d726-4410-9e06-fa885a65ead2" providerId="ADAL" clId="{73C9BE82-3B35-43DF-B8F9-E1CD91A88AB6}" dt="2021-07-05T23:32:20.471" v="1" actId="47"/>
          <pc:sldLayoutMkLst>
            <pc:docMk/>
            <pc:sldMasterMk cId="84495618" sldId="2147483648"/>
            <pc:sldLayoutMk cId="946428941" sldId="2147483660"/>
          </pc:sldLayoutMkLst>
        </pc:sldLayoutChg>
        <pc:sldLayoutChg chg="add del mod">
          <pc:chgData name="Megan Humphreys" userId="2ae3ab67-d726-4410-9e06-fa885a65ead2" providerId="ADAL" clId="{73C9BE82-3B35-43DF-B8F9-E1CD91A88AB6}" dt="2021-07-05T23:32:37.939" v="3" actId="22"/>
          <pc:sldLayoutMkLst>
            <pc:docMk/>
            <pc:sldMasterMk cId="84495618" sldId="2147483648"/>
            <pc:sldLayoutMk cId="3067014381" sldId="2147483660"/>
          </pc:sldLayoutMkLst>
        </pc:sldLayoutChg>
      </pc:sldMasterChg>
      <pc:sldMasterChg chg="addSldLayout delSldLayout modSldLayout">
        <pc:chgData name="Megan Humphreys" userId="2ae3ab67-d726-4410-9e06-fa885a65ead2" providerId="ADAL" clId="{73C9BE82-3B35-43DF-B8F9-E1CD91A88AB6}" dt="2021-07-06T01:48:35.049" v="344" actId="22"/>
        <pc:sldMasterMkLst>
          <pc:docMk/>
          <pc:sldMasterMk cId="1803915062" sldId="2147483660"/>
        </pc:sldMasterMkLst>
        <pc:sldLayoutChg chg="add del mod">
          <pc:chgData name="Megan Humphreys" userId="2ae3ab67-d726-4410-9e06-fa885a65ead2" providerId="ADAL" clId="{73C9BE82-3B35-43DF-B8F9-E1CD91A88AB6}" dt="2021-07-06T01:48:35.049" v="344" actId="22"/>
          <pc:sldLayoutMkLst>
            <pc:docMk/>
            <pc:sldMasterMk cId="1803915062" sldId="2147483660"/>
            <pc:sldLayoutMk cId="3106503307" sldId="2147483670"/>
          </pc:sldLayoutMkLst>
        </pc:sldLayoutChg>
      </pc:sldMasterChg>
    </pc:docChg>
  </pc:docChgLst>
  <pc:docChgLst>
    <pc:chgData name="Ian Mayhew" userId="51edd8d1-920f-4a25-82dc-f328cfc43c1b" providerId="ADAL" clId="{84AF87FF-5B1A-422E-93A6-131F053EA948}"/>
    <pc:docChg chg="undo custSel addSld delSld modSld">
      <pc:chgData name="Ian Mayhew" userId="51edd8d1-920f-4a25-82dc-f328cfc43c1b" providerId="ADAL" clId="{84AF87FF-5B1A-422E-93A6-131F053EA948}" dt="2021-07-05T22:53:27.607" v="202" actId="1076"/>
      <pc:docMkLst>
        <pc:docMk/>
      </pc:docMkLst>
      <pc:sldChg chg="addSp delSp modSp mod">
        <pc:chgData name="Ian Mayhew" userId="51edd8d1-920f-4a25-82dc-f328cfc43c1b" providerId="ADAL" clId="{84AF87FF-5B1A-422E-93A6-131F053EA948}" dt="2021-07-05T22:33:56.658" v="11" actId="1076"/>
        <pc:sldMkLst>
          <pc:docMk/>
          <pc:sldMk cId="3113076342" sldId="259"/>
        </pc:sldMkLst>
        <pc:picChg chg="del">
          <ac:chgData name="Ian Mayhew" userId="51edd8d1-920f-4a25-82dc-f328cfc43c1b" providerId="ADAL" clId="{84AF87FF-5B1A-422E-93A6-131F053EA948}" dt="2021-07-05T22:32:58.113" v="0" actId="478"/>
          <ac:picMkLst>
            <pc:docMk/>
            <pc:sldMk cId="3113076342" sldId="259"/>
            <ac:picMk id="2" creationId="{09E0C2EB-92F5-4EA5-8EB9-B05DB8D2EA76}"/>
          </ac:picMkLst>
        </pc:picChg>
        <pc:picChg chg="add mod">
          <ac:chgData name="Ian Mayhew" userId="51edd8d1-920f-4a25-82dc-f328cfc43c1b" providerId="ADAL" clId="{84AF87FF-5B1A-422E-93A6-131F053EA948}" dt="2021-07-05T22:33:56.658" v="11" actId="1076"/>
          <ac:picMkLst>
            <pc:docMk/>
            <pc:sldMk cId="3113076342" sldId="259"/>
            <ac:picMk id="3" creationId="{C4C0C435-7035-45BA-A5E6-F8DBB1F0FCBD}"/>
          </ac:picMkLst>
        </pc:picChg>
      </pc:sldChg>
      <pc:sldChg chg="addSp delSp modSp mod">
        <pc:chgData name="Ian Mayhew" userId="51edd8d1-920f-4a25-82dc-f328cfc43c1b" providerId="ADAL" clId="{84AF87FF-5B1A-422E-93A6-131F053EA948}" dt="2021-07-05T22:35:15.199" v="16" actId="1076"/>
        <pc:sldMkLst>
          <pc:docMk/>
          <pc:sldMk cId="3137022511" sldId="260"/>
        </pc:sldMkLst>
        <pc:picChg chg="del">
          <ac:chgData name="Ian Mayhew" userId="51edd8d1-920f-4a25-82dc-f328cfc43c1b" providerId="ADAL" clId="{84AF87FF-5B1A-422E-93A6-131F053EA948}" dt="2021-07-05T22:34:09.054" v="12" actId="478"/>
          <ac:picMkLst>
            <pc:docMk/>
            <pc:sldMk cId="3137022511" sldId="260"/>
            <ac:picMk id="2" creationId="{F29759E6-7A83-42BE-BD6B-00742F1243C8}"/>
          </ac:picMkLst>
        </pc:picChg>
        <pc:picChg chg="add mod">
          <ac:chgData name="Ian Mayhew" userId="51edd8d1-920f-4a25-82dc-f328cfc43c1b" providerId="ADAL" clId="{84AF87FF-5B1A-422E-93A6-131F053EA948}" dt="2021-07-05T22:35:15.199" v="16" actId="1076"/>
          <ac:picMkLst>
            <pc:docMk/>
            <pc:sldMk cId="3137022511" sldId="260"/>
            <ac:picMk id="3" creationId="{00023BFA-3D6B-4CFE-8639-6750F5D8F7E1}"/>
          </ac:picMkLst>
        </pc:picChg>
      </pc:sldChg>
      <pc:sldChg chg="addSp delSp modSp mod">
        <pc:chgData name="Ian Mayhew" userId="51edd8d1-920f-4a25-82dc-f328cfc43c1b" providerId="ADAL" clId="{84AF87FF-5B1A-422E-93A6-131F053EA948}" dt="2021-07-05T22:35:43.631" v="22" actId="1076"/>
        <pc:sldMkLst>
          <pc:docMk/>
          <pc:sldMk cId="1211606547" sldId="261"/>
        </pc:sldMkLst>
        <pc:picChg chg="del">
          <ac:chgData name="Ian Mayhew" userId="51edd8d1-920f-4a25-82dc-f328cfc43c1b" providerId="ADAL" clId="{84AF87FF-5B1A-422E-93A6-131F053EA948}" dt="2021-07-05T22:35:18.622" v="17" actId="478"/>
          <ac:picMkLst>
            <pc:docMk/>
            <pc:sldMk cId="1211606547" sldId="261"/>
            <ac:picMk id="2" creationId="{EA537D98-DCDB-4258-9F17-659BF61F00F1}"/>
          </ac:picMkLst>
        </pc:picChg>
        <pc:picChg chg="add mod">
          <ac:chgData name="Ian Mayhew" userId="51edd8d1-920f-4a25-82dc-f328cfc43c1b" providerId="ADAL" clId="{84AF87FF-5B1A-422E-93A6-131F053EA948}" dt="2021-07-05T22:35:43.631" v="22" actId="1076"/>
          <ac:picMkLst>
            <pc:docMk/>
            <pc:sldMk cId="1211606547" sldId="261"/>
            <ac:picMk id="3" creationId="{71B2B535-7FF6-45F9-B7A1-1FD358E89E59}"/>
          </ac:picMkLst>
        </pc:picChg>
      </pc:sldChg>
      <pc:sldChg chg="addSp delSp modSp add del mod">
        <pc:chgData name="Ian Mayhew" userId="51edd8d1-920f-4a25-82dc-f328cfc43c1b" providerId="ADAL" clId="{84AF87FF-5B1A-422E-93A6-131F053EA948}" dt="2021-07-05T22:36:32.706" v="28"/>
        <pc:sldMkLst>
          <pc:docMk/>
          <pc:sldMk cId="1364414231" sldId="262"/>
        </pc:sldMkLst>
        <pc:graphicFrameChg chg="del modGraphic">
          <ac:chgData name="Ian Mayhew" userId="51edd8d1-920f-4a25-82dc-f328cfc43c1b" providerId="ADAL" clId="{84AF87FF-5B1A-422E-93A6-131F053EA948}" dt="2021-07-05T22:35:57.799" v="26" actId="478"/>
          <ac:graphicFrameMkLst>
            <pc:docMk/>
            <pc:sldMk cId="1364414231" sldId="262"/>
            <ac:graphicFrameMk id="10" creationId="{4BEE1745-1249-4C5B-842C-501C86FA7EAF}"/>
          </ac:graphicFrameMkLst>
        </pc:graphicFrameChg>
        <pc:picChg chg="add mod">
          <ac:chgData name="Ian Mayhew" userId="51edd8d1-920f-4a25-82dc-f328cfc43c1b" providerId="ADAL" clId="{84AF87FF-5B1A-422E-93A6-131F053EA948}" dt="2021-07-05T22:36:32.706" v="28"/>
          <ac:picMkLst>
            <pc:docMk/>
            <pc:sldMk cId="1364414231" sldId="262"/>
            <ac:picMk id="4" creationId="{A0628D27-2596-4A0C-AE84-0CD96FDF029A}"/>
          </ac:picMkLst>
        </pc:picChg>
      </pc:sldChg>
      <pc:sldChg chg="delSp modSp add del mod">
        <pc:chgData name="Ian Mayhew" userId="51edd8d1-920f-4a25-82dc-f328cfc43c1b" providerId="ADAL" clId="{84AF87FF-5B1A-422E-93A6-131F053EA948}" dt="2021-07-05T22:38:05.538" v="46" actId="404"/>
        <pc:sldMkLst>
          <pc:docMk/>
          <pc:sldMk cId="1470814034" sldId="263"/>
        </pc:sldMkLst>
        <pc:spChg chg="mod">
          <ac:chgData name="Ian Mayhew" userId="51edd8d1-920f-4a25-82dc-f328cfc43c1b" providerId="ADAL" clId="{84AF87FF-5B1A-422E-93A6-131F053EA948}" dt="2021-07-05T22:37:17.729" v="38" actId="14100"/>
          <ac:spMkLst>
            <pc:docMk/>
            <pc:sldMk cId="1470814034" sldId="263"/>
            <ac:spMk id="2" creationId="{DE5A5A01-7C6E-4876-BD09-6E2F5289A323}"/>
          </ac:spMkLst>
        </pc:spChg>
        <pc:spChg chg="mod">
          <ac:chgData name="Ian Mayhew" userId="51edd8d1-920f-4a25-82dc-f328cfc43c1b" providerId="ADAL" clId="{84AF87FF-5B1A-422E-93A6-131F053EA948}" dt="2021-07-05T22:37:17.729" v="38" actId="14100"/>
          <ac:spMkLst>
            <pc:docMk/>
            <pc:sldMk cId="1470814034" sldId="263"/>
            <ac:spMk id="3" creationId="{FF009C63-5B60-4077-B429-9EAB00C0CBE4}"/>
          </ac:spMkLst>
        </pc:spChg>
        <pc:spChg chg="del mod">
          <ac:chgData name="Ian Mayhew" userId="51edd8d1-920f-4a25-82dc-f328cfc43c1b" providerId="ADAL" clId="{84AF87FF-5B1A-422E-93A6-131F053EA948}" dt="2021-07-05T22:37:33.709" v="39" actId="478"/>
          <ac:spMkLst>
            <pc:docMk/>
            <pc:sldMk cId="1470814034" sldId="263"/>
            <ac:spMk id="4" creationId="{A3D694B8-163F-434A-A203-12E0A791AA4D}"/>
          </ac:spMkLst>
        </pc:spChg>
        <pc:graphicFrameChg chg="mod modGraphic">
          <ac:chgData name="Ian Mayhew" userId="51edd8d1-920f-4a25-82dc-f328cfc43c1b" providerId="ADAL" clId="{84AF87FF-5B1A-422E-93A6-131F053EA948}" dt="2021-07-05T22:38:05.538" v="46" actId="404"/>
          <ac:graphicFrameMkLst>
            <pc:docMk/>
            <pc:sldMk cId="1470814034" sldId="263"/>
            <ac:graphicFrameMk id="6" creationId="{DADE7360-2D3F-4969-BB21-D2663DCC80FF}"/>
          </ac:graphicFrameMkLst>
        </pc:graphicFrameChg>
        <pc:picChg chg="del">
          <ac:chgData name="Ian Mayhew" userId="51edd8d1-920f-4a25-82dc-f328cfc43c1b" providerId="ADAL" clId="{84AF87FF-5B1A-422E-93A6-131F053EA948}" dt="2021-07-05T22:36:00.704" v="27" actId="478"/>
          <ac:picMkLst>
            <pc:docMk/>
            <pc:sldMk cId="1470814034" sldId="263"/>
            <ac:picMk id="2" creationId="{E50236F0-EB6D-4B8A-B000-4F11A86D60BF}"/>
          </ac:picMkLst>
        </pc:picChg>
      </pc:sldChg>
      <pc:sldChg chg="addSp">
        <pc:chgData name="Ian Mayhew" userId="51edd8d1-920f-4a25-82dc-f328cfc43c1b" providerId="ADAL" clId="{84AF87FF-5B1A-422E-93A6-131F053EA948}" dt="2021-07-05T22:36:52.948" v="29"/>
        <pc:sldMkLst>
          <pc:docMk/>
          <pc:sldMk cId="1527504717" sldId="263"/>
        </pc:sldMkLst>
        <pc:spChg chg="add">
          <ac:chgData name="Ian Mayhew" userId="51edd8d1-920f-4a25-82dc-f328cfc43c1b" providerId="ADAL" clId="{84AF87FF-5B1A-422E-93A6-131F053EA948}" dt="2021-07-05T22:36:52.948" v="29"/>
          <ac:spMkLst>
            <pc:docMk/>
            <pc:sldMk cId="1527504717" sldId="263"/>
            <ac:spMk id="2" creationId="{DE5A5A01-7C6E-4876-BD09-6E2F5289A323}"/>
          </ac:spMkLst>
        </pc:spChg>
        <pc:spChg chg="add">
          <ac:chgData name="Ian Mayhew" userId="51edd8d1-920f-4a25-82dc-f328cfc43c1b" providerId="ADAL" clId="{84AF87FF-5B1A-422E-93A6-131F053EA948}" dt="2021-07-05T22:36:52.948" v="29"/>
          <ac:spMkLst>
            <pc:docMk/>
            <pc:sldMk cId="1527504717" sldId="263"/>
            <ac:spMk id="3" creationId="{FF009C63-5B60-4077-B429-9EAB00C0CBE4}"/>
          </ac:spMkLst>
        </pc:spChg>
        <pc:spChg chg="add">
          <ac:chgData name="Ian Mayhew" userId="51edd8d1-920f-4a25-82dc-f328cfc43c1b" providerId="ADAL" clId="{84AF87FF-5B1A-422E-93A6-131F053EA948}" dt="2021-07-05T22:36:52.948" v="29"/>
          <ac:spMkLst>
            <pc:docMk/>
            <pc:sldMk cId="1527504717" sldId="263"/>
            <ac:spMk id="4" creationId="{A3D694B8-163F-434A-A203-12E0A791AA4D}"/>
          </ac:spMkLst>
        </pc:spChg>
      </pc:sldChg>
      <pc:sldChg chg="addSp delSp modSp add del mod">
        <pc:chgData name="Ian Mayhew" userId="51edd8d1-920f-4a25-82dc-f328cfc43c1b" providerId="ADAL" clId="{84AF87FF-5B1A-422E-93A6-131F053EA948}" dt="2021-07-05T22:42:57.205" v="142" actId="692"/>
        <pc:sldMkLst>
          <pc:docMk/>
          <pc:sldMk cId="1890152442" sldId="264"/>
        </pc:sldMkLst>
        <pc:spChg chg="add mod">
          <ac:chgData name="Ian Mayhew" userId="51edd8d1-920f-4a25-82dc-f328cfc43c1b" providerId="ADAL" clId="{84AF87FF-5B1A-422E-93A6-131F053EA948}" dt="2021-07-05T22:42:00.065" v="80" actId="122"/>
          <ac:spMkLst>
            <pc:docMk/>
            <pc:sldMk cId="1890152442" sldId="264"/>
            <ac:spMk id="8" creationId="{1518AAED-547F-478F-9CF0-E07718B15875}"/>
          </ac:spMkLst>
        </pc:spChg>
        <pc:spChg chg="add mod">
          <ac:chgData name="Ian Mayhew" userId="51edd8d1-920f-4a25-82dc-f328cfc43c1b" providerId="ADAL" clId="{84AF87FF-5B1A-422E-93A6-131F053EA948}" dt="2021-07-05T22:42:40.453" v="139" actId="122"/>
          <ac:spMkLst>
            <pc:docMk/>
            <pc:sldMk cId="1890152442" sldId="264"/>
            <ac:spMk id="10" creationId="{91655E90-256F-4999-B3DE-BA2601FAC4F7}"/>
          </ac:spMkLst>
        </pc:spChg>
        <pc:graphicFrameChg chg="mod">
          <ac:chgData name="Ian Mayhew" userId="51edd8d1-920f-4a25-82dc-f328cfc43c1b" providerId="ADAL" clId="{84AF87FF-5B1A-422E-93A6-131F053EA948}" dt="2021-07-05T22:41:15.043" v="70" actId="1076"/>
          <ac:graphicFrameMkLst>
            <pc:docMk/>
            <pc:sldMk cId="1890152442" sldId="264"/>
            <ac:graphicFrameMk id="3" creationId="{4B47980A-7FA1-4D79-978B-C8E0C0335134}"/>
          </ac:graphicFrameMkLst>
        </pc:graphicFrameChg>
        <pc:picChg chg="add del">
          <ac:chgData name="Ian Mayhew" userId="51edd8d1-920f-4a25-82dc-f328cfc43c1b" providerId="ADAL" clId="{84AF87FF-5B1A-422E-93A6-131F053EA948}" dt="2021-07-05T22:40:52.430" v="66" actId="478"/>
          <ac:picMkLst>
            <pc:docMk/>
            <pc:sldMk cId="1890152442" sldId="264"/>
            <ac:picMk id="3" creationId="{64C920C8-E4E4-4E98-A220-9F3357682BAA}"/>
          </ac:picMkLst>
        </pc:picChg>
        <pc:picChg chg="del">
          <ac:chgData name="Ian Mayhew" userId="51edd8d1-920f-4a25-82dc-f328cfc43c1b" providerId="ADAL" clId="{84AF87FF-5B1A-422E-93A6-131F053EA948}" dt="2021-07-05T22:39:51.693" v="60" actId="478"/>
          <ac:picMkLst>
            <pc:docMk/>
            <pc:sldMk cId="1890152442" sldId="264"/>
            <ac:picMk id="4" creationId="{02A321BE-836F-4BB2-AE90-971786B0821F}"/>
          </ac:picMkLst>
        </pc:picChg>
        <pc:picChg chg="add mod">
          <ac:chgData name="Ian Mayhew" userId="51edd8d1-920f-4a25-82dc-f328cfc43c1b" providerId="ADAL" clId="{84AF87FF-5B1A-422E-93A6-131F053EA948}" dt="2021-07-05T22:42:50.696" v="141" actId="692"/>
          <ac:picMkLst>
            <pc:docMk/>
            <pc:sldMk cId="1890152442" sldId="264"/>
            <ac:picMk id="5" creationId="{3DAE8934-24CB-4D81-92CA-572A1EB3C362}"/>
          </ac:picMkLst>
        </pc:picChg>
        <pc:picChg chg="add mod">
          <ac:chgData name="Ian Mayhew" userId="51edd8d1-920f-4a25-82dc-f328cfc43c1b" providerId="ADAL" clId="{84AF87FF-5B1A-422E-93A6-131F053EA948}" dt="2021-07-05T22:42:57.205" v="142" actId="692"/>
          <ac:picMkLst>
            <pc:docMk/>
            <pc:sldMk cId="1890152442" sldId="264"/>
            <ac:picMk id="6" creationId="{ED907D0C-C507-4450-B48A-B1CD27329924}"/>
          </ac:picMkLst>
        </pc:picChg>
        <pc:picChg chg="mod">
          <ac:chgData name="Ian Mayhew" userId="51edd8d1-920f-4a25-82dc-f328cfc43c1b" providerId="ADAL" clId="{84AF87FF-5B1A-422E-93A6-131F053EA948}" dt="2021-07-05T22:41:15.043" v="70" actId="1076"/>
          <ac:picMkLst>
            <pc:docMk/>
            <pc:sldMk cId="1890152442" sldId="264"/>
            <ac:picMk id="4097" creationId="{4A0E81BA-6967-4B84-B13F-D6D854433B73}"/>
          </ac:picMkLst>
        </pc:picChg>
        <pc:picChg chg="mod">
          <ac:chgData name="Ian Mayhew" userId="51edd8d1-920f-4a25-82dc-f328cfc43c1b" providerId="ADAL" clId="{84AF87FF-5B1A-422E-93A6-131F053EA948}" dt="2021-07-05T22:41:15.043" v="70" actId="1076"/>
          <ac:picMkLst>
            <pc:docMk/>
            <pc:sldMk cId="1890152442" sldId="264"/>
            <ac:picMk id="4098" creationId="{9820441A-E0C9-409A-BDE8-A82B70B9F647}"/>
          </ac:picMkLst>
        </pc:picChg>
      </pc:sldChg>
      <pc:sldChg chg="addSp modSp">
        <pc:chgData name="Ian Mayhew" userId="51edd8d1-920f-4a25-82dc-f328cfc43c1b" providerId="ADAL" clId="{84AF87FF-5B1A-422E-93A6-131F053EA948}" dt="2021-07-05T22:41:04.230" v="67"/>
        <pc:sldMkLst>
          <pc:docMk/>
          <pc:sldMk cId="2775363533" sldId="264"/>
        </pc:sldMkLst>
        <pc:picChg chg="add mod">
          <ac:chgData name="Ian Mayhew" userId="51edd8d1-920f-4a25-82dc-f328cfc43c1b" providerId="ADAL" clId="{84AF87FF-5B1A-422E-93A6-131F053EA948}" dt="2021-07-05T22:41:04.230" v="67"/>
          <ac:picMkLst>
            <pc:docMk/>
            <pc:sldMk cId="2775363533" sldId="264"/>
            <ac:picMk id="4097" creationId="{4A0E81BA-6967-4B84-B13F-D6D854433B73}"/>
          </ac:picMkLst>
        </pc:picChg>
        <pc:picChg chg="add mod">
          <ac:chgData name="Ian Mayhew" userId="51edd8d1-920f-4a25-82dc-f328cfc43c1b" providerId="ADAL" clId="{84AF87FF-5B1A-422E-93A6-131F053EA948}" dt="2021-07-05T22:41:04.230" v="67"/>
          <ac:picMkLst>
            <pc:docMk/>
            <pc:sldMk cId="2775363533" sldId="264"/>
            <ac:picMk id="4098" creationId="{9820441A-E0C9-409A-BDE8-A82B70B9F647}"/>
          </ac:picMkLst>
        </pc:picChg>
      </pc:sldChg>
      <pc:sldChg chg="addSp modSp">
        <pc:chgData name="Ian Mayhew" userId="51edd8d1-920f-4a25-82dc-f328cfc43c1b" providerId="ADAL" clId="{84AF87FF-5B1A-422E-93A6-131F053EA948}" dt="2021-07-05T22:40:13.433" v="61"/>
        <pc:sldMkLst>
          <pc:docMk/>
          <pc:sldMk cId="3187928082" sldId="264"/>
        </pc:sldMkLst>
        <pc:picChg chg="add mod">
          <ac:chgData name="Ian Mayhew" userId="51edd8d1-920f-4a25-82dc-f328cfc43c1b" providerId="ADAL" clId="{84AF87FF-5B1A-422E-93A6-131F053EA948}" dt="2021-07-05T22:40:13.433" v="61"/>
          <ac:picMkLst>
            <pc:docMk/>
            <pc:sldMk cId="3187928082" sldId="264"/>
            <ac:picMk id="3073" creationId="{4157AECD-DC9B-4BEF-8222-B8D7E5158D02}"/>
          </ac:picMkLst>
        </pc:picChg>
        <pc:picChg chg="add mod">
          <ac:chgData name="Ian Mayhew" userId="51edd8d1-920f-4a25-82dc-f328cfc43c1b" providerId="ADAL" clId="{84AF87FF-5B1A-422E-93A6-131F053EA948}" dt="2021-07-05T22:40:13.433" v="61"/>
          <ac:picMkLst>
            <pc:docMk/>
            <pc:sldMk cId="3187928082" sldId="264"/>
            <ac:picMk id="3074" creationId="{F5878AA3-DFF8-4934-AB9D-85A3188D973F}"/>
          </ac:picMkLst>
        </pc:picChg>
      </pc:sldChg>
      <pc:sldChg chg="addSp delSp modSp mod">
        <pc:chgData name="Ian Mayhew" userId="51edd8d1-920f-4a25-82dc-f328cfc43c1b" providerId="ADAL" clId="{84AF87FF-5B1A-422E-93A6-131F053EA948}" dt="2021-07-05T22:44:18.058" v="157" actId="122"/>
        <pc:sldMkLst>
          <pc:docMk/>
          <pc:sldMk cId="4138733781" sldId="265"/>
        </pc:sldMkLst>
        <pc:spChg chg="add mod">
          <ac:chgData name="Ian Mayhew" userId="51edd8d1-920f-4a25-82dc-f328cfc43c1b" providerId="ADAL" clId="{84AF87FF-5B1A-422E-93A6-131F053EA948}" dt="2021-07-05T22:43:53.704" v="152" actId="122"/>
          <ac:spMkLst>
            <pc:docMk/>
            <pc:sldMk cId="4138733781" sldId="265"/>
            <ac:spMk id="6" creationId="{3D9B462E-B6B7-4002-AAB5-BDEDA7568231}"/>
          </ac:spMkLst>
        </pc:spChg>
        <pc:spChg chg="add mod">
          <ac:chgData name="Ian Mayhew" userId="51edd8d1-920f-4a25-82dc-f328cfc43c1b" providerId="ADAL" clId="{84AF87FF-5B1A-422E-93A6-131F053EA948}" dt="2021-07-05T22:44:18.058" v="157" actId="122"/>
          <ac:spMkLst>
            <pc:docMk/>
            <pc:sldMk cId="4138733781" sldId="265"/>
            <ac:spMk id="8" creationId="{8FDE8086-0C88-4492-8936-6E7DC009BD9C}"/>
          </ac:spMkLst>
        </pc:spChg>
        <pc:picChg chg="add mod">
          <ac:chgData name="Ian Mayhew" userId="51edd8d1-920f-4a25-82dc-f328cfc43c1b" providerId="ADAL" clId="{84AF87FF-5B1A-422E-93A6-131F053EA948}" dt="2021-07-05T22:43:32.211" v="147" actId="1076"/>
          <ac:picMkLst>
            <pc:docMk/>
            <pc:sldMk cId="4138733781" sldId="265"/>
            <ac:picMk id="2" creationId="{7630061F-A502-4810-BF0B-78A11DCBC8AD}"/>
          </ac:picMkLst>
        </pc:picChg>
        <pc:picChg chg="del">
          <ac:chgData name="Ian Mayhew" userId="51edd8d1-920f-4a25-82dc-f328cfc43c1b" providerId="ADAL" clId="{84AF87FF-5B1A-422E-93A6-131F053EA948}" dt="2021-07-05T22:40:48.174" v="65" actId="478"/>
          <ac:picMkLst>
            <pc:docMk/>
            <pc:sldMk cId="4138733781" sldId="265"/>
            <ac:picMk id="3" creationId="{36C2830C-DF21-4CC6-9323-132F9AD3996C}"/>
          </ac:picMkLst>
        </pc:picChg>
        <pc:picChg chg="add mod">
          <ac:chgData name="Ian Mayhew" userId="51edd8d1-920f-4a25-82dc-f328cfc43c1b" providerId="ADAL" clId="{84AF87FF-5B1A-422E-93A6-131F053EA948}" dt="2021-07-05T22:43:33.981" v="148" actId="1076"/>
          <ac:picMkLst>
            <pc:docMk/>
            <pc:sldMk cId="4138733781" sldId="265"/>
            <ac:picMk id="4" creationId="{EED9164D-4475-499D-BCDE-19F641CBE35F}"/>
          </ac:picMkLst>
        </pc:picChg>
      </pc:sldChg>
      <pc:sldChg chg="modSp mod">
        <pc:chgData name="Ian Mayhew" userId="51edd8d1-920f-4a25-82dc-f328cfc43c1b" providerId="ADAL" clId="{84AF87FF-5B1A-422E-93A6-131F053EA948}" dt="2021-07-05T22:44:42.844" v="160" actId="1076"/>
        <pc:sldMkLst>
          <pc:docMk/>
          <pc:sldMk cId="3604589909" sldId="269"/>
        </pc:sldMkLst>
        <pc:picChg chg="mod">
          <ac:chgData name="Ian Mayhew" userId="51edd8d1-920f-4a25-82dc-f328cfc43c1b" providerId="ADAL" clId="{84AF87FF-5B1A-422E-93A6-131F053EA948}" dt="2021-07-05T22:44:42.844" v="160" actId="1076"/>
          <ac:picMkLst>
            <pc:docMk/>
            <pc:sldMk cId="3604589909" sldId="269"/>
            <ac:picMk id="2" creationId="{547934E6-0A16-4942-BF73-EFAFD70A0C30}"/>
          </ac:picMkLst>
        </pc:picChg>
      </pc:sldChg>
      <pc:sldChg chg="modSp mod">
        <pc:chgData name="Ian Mayhew" userId="51edd8d1-920f-4a25-82dc-f328cfc43c1b" providerId="ADAL" clId="{84AF87FF-5B1A-422E-93A6-131F053EA948}" dt="2021-07-05T22:46:17.869" v="161" actId="14100"/>
        <pc:sldMkLst>
          <pc:docMk/>
          <pc:sldMk cId="1890612140" sldId="274"/>
        </pc:sldMkLst>
        <pc:picChg chg="mod">
          <ac:chgData name="Ian Mayhew" userId="51edd8d1-920f-4a25-82dc-f328cfc43c1b" providerId="ADAL" clId="{84AF87FF-5B1A-422E-93A6-131F053EA948}" dt="2021-07-05T22:46:17.869" v="161" actId="14100"/>
          <ac:picMkLst>
            <pc:docMk/>
            <pc:sldMk cId="1890612140" sldId="274"/>
            <ac:picMk id="2" creationId="{0A04BC86-C705-4CC9-A39E-5D7DD2A7B114}"/>
          </ac:picMkLst>
        </pc:picChg>
      </pc:sldChg>
      <pc:sldChg chg="modSp mod">
        <pc:chgData name="Ian Mayhew" userId="51edd8d1-920f-4a25-82dc-f328cfc43c1b" providerId="ADAL" clId="{84AF87FF-5B1A-422E-93A6-131F053EA948}" dt="2021-07-05T22:47:02.878" v="163" actId="1076"/>
        <pc:sldMkLst>
          <pc:docMk/>
          <pc:sldMk cId="3980946687" sldId="275"/>
        </pc:sldMkLst>
        <pc:picChg chg="mod">
          <ac:chgData name="Ian Mayhew" userId="51edd8d1-920f-4a25-82dc-f328cfc43c1b" providerId="ADAL" clId="{84AF87FF-5B1A-422E-93A6-131F053EA948}" dt="2021-07-05T22:47:02.878" v="163" actId="1076"/>
          <ac:picMkLst>
            <pc:docMk/>
            <pc:sldMk cId="3980946687" sldId="275"/>
            <ac:picMk id="3" creationId="{2D5EF2BE-BEF7-46E0-8D6A-15B63B504584}"/>
          </ac:picMkLst>
        </pc:picChg>
      </pc:sldChg>
      <pc:sldChg chg="modSp mod">
        <pc:chgData name="Ian Mayhew" userId="51edd8d1-920f-4a25-82dc-f328cfc43c1b" providerId="ADAL" clId="{84AF87FF-5B1A-422E-93A6-131F053EA948}" dt="2021-07-05T22:47:50.204" v="166" actId="1076"/>
        <pc:sldMkLst>
          <pc:docMk/>
          <pc:sldMk cId="1296319714" sldId="278"/>
        </pc:sldMkLst>
        <pc:picChg chg="mod">
          <ac:chgData name="Ian Mayhew" userId="51edd8d1-920f-4a25-82dc-f328cfc43c1b" providerId="ADAL" clId="{84AF87FF-5B1A-422E-93A6-131F053EA948}" dt="2021-07-05T22:47:50.204" v="166" actId="1076"/>
          <ac:picMkLst>
            <pc:docMk/>
            <pc:sldMk cId="1296319714" sldId="278"/>
            <ac:picMk id="2" creationId="{EF35281A-724A-4983-A17E-6CD526D4E9FE}"/>
          </ac:picMkLst>
        </pc:picChg>
      </pc:sldChg>
      <pc:sldChg chg="modSp mod">
        <pc:chgData name="Ian Mayhew" userId="51edd8d1-920f-4a25-82dc-f328cfc43c1b" providerId="ADAL" clId="{84AF87FF-5B1A-422E-93A6-131F053EA948}" dt="2021-07-05T22:48:32.077" v="170" actId="1076"/>
        <pc:sldMkLst>
          <pc:docMk/>
          <pc:sldMk cId="880873149" sldId="279"/>
        </pc:sldMkLst>
        <pc:picChg chg="mod">
          <ac:chgData name="Ian Mayhew" userId="51edd8d1-920f-4a25-82dc-f328cfc43c1b" providerId="ADAL" clId="{84AF87FF-5B1A-422E-93A6-131F053EA948}" dt="2021-07-05T22:48:32.077" v="170" actId="1076"/>
          <ac:picMkLst>
            <pc:docMk/>
            <pc:sldMk cId="880873149" sldId="279"/>
            <ac:picMk id="2" creationId="{C4742D76-6154-4D5C-9535-5102D1DA51A0}"/>
          </ac:picMkLst>
        </pc:picChg>
      </pc:sldChg>
      <pc:sldChg chg="modSp mod">
        <pc:chgData name="Ian Mayhew" userId="51edd8d1-920f-4a25-82dc-f328cfc43c1b" providerId="ADAL" clId="{84AF87FF-5B1A-422E-93A6-131F053EA948}" dt="2021-07-05T22:48:51.526" v="173" actId="1076"/>
        <pc:sldMkLst>
          <pc:docMk/>
          <pc:sldMk cId="2366817182" sldId="280"/>
        </pc:sldMkLst>
        <pc:picChg chg="mod">
          <ac:chgData name="Ian Mayhew" userId="51edd8d1-920f-4a25-82dc-f328cfc43c1b" providerId="ADAL" clId="{84AF87FF-5B1A-422E-93A6-131F053EA948}" dt="2021-07-05T22:48:51.526" v="173" actId="1076"/>
          <ac:picMkLst>
            <pc:docMk/>
            <pc:sldMk cId="2366817182" sldId="280"/>
            <ac:picMk id="2" creationId="{5F15FBD4-4117-49BE-BC44-66FEF7F21494}"/>
          </ac:picMkLst>
        </pc:picChg>
      </pc:sldChg>
      <pc:sldChg chg="addSp">
        <pc:chgData name="Ian Mayhew" userId="51edd8d1-920f-4a25-82dc-f328cfc43c1b" providerId="ADAL" clId="{84AF87FF-5B1A-422E-93A6-131F053EA948}" dt="2021-07-05T22:50:46.096" v="177"/>
        <pc:sldMkLst>
          <pc:docMk/>
          <pc:sldMk cId="273579784" sldId="281"/>
        </pc:sldMkLst>
        <pc:spChg chg="add">
          <ac:chgData name="Ian Mayhew" userId="51edd8d1-920f-4a25-82dc-f328cfc43c1b" providerId="ADAL" clId="{84AF87FF-5B1A-422E-93A6-131F053EA948}" dt="2021-07-05T22:50:46.096" v="177"/>
          <ac:spMkLst>
            <pc:docMk/>
            <pc:sldMk cId="273579784" sldId="281"/>
            <ac:spMk id="2" creationId="{8DC33B6B-9524-44C8-9B23-3A8F22E820C4}"/>
          </ac:spMkLst>
        </pc:spChg>
        <pc:spChg chg="add">
          <ac:chgData name="Ian Mayhew" userId="51edd8d1-920f-4a25-82dc-f328cfc43c1b" providerId="ADAL" clId="{84AF87FF-5B1A-422E-93A6-131F053EA948}" dt="2021-07-05T22:50:46.096" v="177"/>
          <ac:spMkLst>
            <pc:docMk/>
            <pc:sldMk cId="273579784" sldId="281"/>
            <ac:spMk id="3" creationId="{86FA19CE-451C-425A-A070-90EF0C2CF949}"/>
          </ac:spMkLst>
        </pc:spChg>
        <pc:picChg chg="add">
          <ac:chgData name="Ian Mayhew" userId="51edd8d1-920f-4a25-82dc-f328cfc43c1b" providerId="ADAL" clId="{84AF87FF-5B1A-422E-93A6-131F053EA948}" dt="2021-07-05T22:50:46.096" v="177"/>
          <ac:picMkLst>
            <pc:docMk/>
            <pc:sldMk cId="273579784" sldId="281"/>
            <ac:picMk id="5121" creationId="{EFA924ED-96B7-4539-AF77-0828F3C27FE1}"/>
          </ac:picMkLst>
        </pc:picChg>
      </pc:sldChg>
      <pc:sldChg chg="delSp modSp add del mod">
        <pc:chgData name="Ian Mayhew" userId="51edd8d1-920f-4a25-82dc-f328cfc43c1b" providerId="ADAL" clId="{84AF87FF-5B1A-422E-93A6-131F053EA948}" dt="2021-07-05T22:51:02.934" v="182" actId="1076"/>
        <pc:sldMkLst>
          <pc:docMk/>
          <pc:sldMk cId="1734371893" sldId="281"/>
        </pc:sldMkLst>
        <pc:spChg chg="mod">
          <ac:chgData name="Ian Mayhew" userId="51edd8d1-920f-4a25-82dc-f328cfc43c1b" providerId="ADAL" clId="{84AF87FF-5B1A-422E-93A6-131F053EA948}" dt="2021-07-05T22:50:46.666" v="180" actId="962"/>
          <ac:spMkLst>
            <pc:docMk/>
            <pc:sldMk cId="1734371893" sldId="281"/>
            <ac:spMk id="2" creationId="{8DC33B6B-9524-44C8-9B23-3A8F22E820C4}"/>
          </ac:spMkLst>
        </pc:spChg>
        <pc:spChg chg="mod">
          <ac:chgData name="Ian Mayhew" userId="51edd8d1-920f-4a25-82dc-f328cfc43c1b" providerId="ADAL" clId="{84AF87FF-5B1A-422E-93A6-131F053EA948}" dt="2021-07-05T22:50:46.666" v="180" actId="962"/>
          <ac:spMkLst>
            <pc:docMk/>
            <pc:sldMk cId="1734371893" sldId="281"/>
            <ac:spMk id="3" creationId="{86FA19CE-451C-425A-A070-90EF0C2CF949}"/>
          </ac:spMkLst>
        </pc:spChg>
        <pc:picChg chg="del mod">
          <ac:chgData name="Ian Mayhew" userId="51edd8d1-920f-4a25-82dc-f328cfc43c1b" providerId="ADAL" clId="{84AF87FF-5B1A-422E-93A6-131F053EA948}" dt="2021-07-05T22:50:41.695" v="176" actId="478"/>
          <ac:picMkLst>
            <pc:docMk/>
            <pc:sldMk cId="1734371893" sldId="281"/>
            <ac:picMk id="2" creationId="{D2E0325A-D555-4162-A558-20C9B8AA745F}"/>
          </ac:picMkLst>
        </pc:picChg>
        <pc:picChg chg="mod">
          <ac:chgData name="Ian Mayhew" userId="51edd8d1-920f-4a25-82dc-f328cfc43c1b" providerId="ADAL" clId="{84AF87FF-5B1A-422E-93A6-131F053EA948}" dt="2021-07-05T22:51:02.934" v="182" actId="1076"/>
          <ac:picMkLst>
            <pc:docMk/>
            <pc:sldMk cId="1734371893" sldId="281"/>
            <ac:picMk id="5121" creationId="{EFA924ED-96B7-4539-AF77-0828F3C27FE1}"/>
          </ac:picMkLst>
        </pc:picChg>
      </pc:sldChg>
      <pc:sldChg chg="addSp">
        <pc:chgData name="Ian Mayhew" userId="51edd8d1-920f-4a25-82dc-f328cfc43c1b" providerId="ADAL" clId="{84AF87FF-5B1A-422E-93A6-131F053EA948}" dt="2021-07-05T22:52:13.461" v="184"/>
        <pc:sldMkLst>
          <pc:docMk/>
          <pc:sldMk cId="794337537" sldId="282"/>
        </pc:sldMkLst>
        <pc:spChg chg="add">
          <ac:chgData name="Ian Mayhew" userId="51edd8d1-920f-4a25-82dc-f328cfc43c1b" providerId="ADAL" clId="{84AF87FF-5B1A-422E-93A6-131F053EA948}" dt="2021-07-05T22:52:13.461" v="184"/>
          <ac:spMkLst>
            <pc:docMk/>
            <pc:sldMk cId="794337537" sldId="282"/>
            <ac:spMk id="2" creationId="{90B06CD7-3AD0-418E-B9CA-DB63E9777A8D}"/>
          </ac:spMkLst>
        </pc:spChg>
        <pc:spChg chg="add">
          <ac:chgData name="Ian Mayhew" userId="51edd8d1-920f-4a25-82dc-f328cfc43c1b" providerId="ADAL" clId="{84AF87FF-5B1A-422E-93A6-131F053EA948}" dt="2021-07-05T22:52:13.461" v="184"/>
          <ac:spMkLst>
            <pc:docMk/>
            <pc:sldMk cId="794337537" sldId="282"/>
            <ac:spMk id="3" creationId="{F3A6E5D6-95D4-4867-85D9-452F2A528F3F}"/>
          </ac:spMkLst>
        </pc:spChg>
        <pc:picChg chg="add">
          <ac:chgData name="Ian Mayhew" userId="51edd8d1-920f-4a25-82dc-f328cfc43c1b" providerId="ADAL" clId="{84AF87FF-5B1A-422E-93A6-131F053EA948}" dt="2021-07-05T22:52:13.461" v="184"/>
          <ac:picMkLst>
            <pc:docMk/>
            <pc:sldMk cId="794337537" sldId="282"/>
            <ac:picMk id="6145" creationId="{455FA046-E3E2-45CB-B240-5D9320E3CAA0}"/>
          </ac:picMkLst>
        </pc:picChg>
      </pc:sldChg>
      <pc:sldChg chg="delSp modSp add del mod">
        <pc:chgData name="Ian Mayhew" userId="51edd8d1-920f-4a25-82dc-f328cfc43c1b" providerId="ADAL" clId="{84AF87FF-5B1A-422E-93A6-131F053EA948}" dt="2021-07-05T22:53:13.189" v="200" actId="1076"/>
        <pc:sldMkLst>
          <pc:docMk/>
          <pc:sldMk cId="3349480894" sldId="282"/>
        </pc:sldMkLst>
        <pc:spChg chg="mod">
          <ac:chgData name="Ian Mayhew" userId="51edd8d1-920f-4a25-82dc-f328cfc43c1b" providerId="ADAL" clId="{84AF87FF-5B1A-422E-93A6-131F053EA948}" dt="2021-07-05T22:52:14.515" v="187" actId="962"/>
          <ac:spMkLst>
            <pc:docMk/>
            <pc:sldMk cId="3349480894" sldId="282"/>
            <ac:spMk id="2" creationId="{90B06CD7-3AD0-418E-B9CA-DB63E9777A8D}"/>
          </ac:spMkLst>
        </pc:spChg>
        <pc:spChg chg="mod">
          <ac:chgData name="Ian Mayhew" userId="51edd8d1-920f-4a25-82dc-f328cfc43c1b" providerId="ADAL" clId="{84AF87FF-5B1A-422E-93A6-131F053EA948}" dt="2021-07-05T22:52:14.515" v="187" actId="962"/>
          <ac:spMkLst>
            <pc:docMk/>
            <pc:sldMk cId="3349480894" sldId="282"/>
            <ac:spMk id="3" creationId="{F3A6E5D6-95D4-4867-85D9-452F2A528F3F}"/>
          </ac:spMkLst>
        </pc:spChg>
        <pc:picChg chg="del">
          <ac:chgData name="Ian Mayhew" userId="51edd8d1-920f-4a25-82dc-f328cfc43c1b" providerId="ADAL" clId="{84AF87FF-5B1A-422E-93A6-131F053EA948}" dt="2021-07-05T22:52:04.338" v="183" actId="478"/>
          <ac:picMkLst>
            <pc:docMk/>
            <pc:sldMk cId="3349480894" sldId="282"/>
            <ac:picMk id="2" creationId="{8DE01C96-8D18-4A9F-BDEC-1E37B23CC52D}"/>
          </ac:picMkLst>
        </pc:picChg>
        <pc:picChg chg="mod">
          <ac:chgData name="Ian Mayhew" userId="51edd8d1-920f-4a25-82dc-f328cfc43c1b" providerId="ADAL" clId="{84AF87FF-5B1A-422E-93A6-131F053EA948}" dt="2021-07-05T22:53:13.189" v="200" actId="1076"/>
          <ac:picMkLst>
            <pc:docMk/>
            <pc:sldMk cId="3349480894" sldId="282"/>
            <ac:picMk id="6145" creationId="{455FA046-E3E2-45CB-B240-5D9320E3CAA0}"/>
          </ac:picMkLst>
        </pc:picChg>
      </pc:sldChg>
      <pc:sldChg chg="addSp">
        <pc:chgData name="Ian Mayhew" userId="51edd8d1-920f-4a25-82dc-f328cfc43c1b" providerId="ADAL" clId="{84AF87FF-5B1A-422E-93A6-131F053EA948}" dt="2021-07-05T22:52:52.619" v="193"/>
        <pc:sldMkLst>
          <pc:docMk/>
          <pc:sldMk cId="454437491" sldId="283"/>
        </pc:sldMkLst>
        <pc:spChg chg="add">
          <ac:chgData name="Ian Mayhew" userId="51edd8d1-920f-4a25-82dc-f328cfc43c1b" providerId="ADAL" clId="{84AF87FF-5B1A-422E-93A6-131F053EA948}" dt="2021-07-05T22:52:52.619" v="193"/>
          <ac:spMkLst>
            <pc:docMk/>
            <pc:sldMk cId="454437491" sldId="283"/>
            <ac:spMk id="2" creationId="{670F40C7-A113-46A6-9A70-58F05DFEAD3A}"/>
          </ac:spMkLst>
        </pc:spChg>
        <pc:spChg chg="add">
          <ac:chgData name="Ian Mayhew" userId="51edd8d1-920f-4a25-82dc-f328cfc43c1b" providerId="ADAL" clId="{84AF87FF-5B1A-422E-93A6-131F053EA948}" dt="2021-07-05T22:52:52.619" v="193"/>
          <ac:spMkLst>
            <pc:docMk/>
            <pc:sldMk cId="454437491" sldId="283"/>
            <ac:spMk id="3" creationId="{24F3E1FA-2885-45B9-8954-E6D3D03DB68F}"/>
          </ac:spMkLst>
        </pc:spChg>
        <pc:picChg chg="add">
          <ac:chgData name="Ian Mayhew" userId="51edd8d1-920f-4a25-82dc-f328cfc43c1b" providerId="ADAL" clId="{84AF87FF-5B1A-422E-93A6-131F053EA948}" dt="2021-07-05T22:52:52.619" v="193"/>
          <ac:picMkLst>
            <pc:docMk/>
            <pc:sldMk cId="454437491" sldId="283"/>
            <ac:picMk id="7169" creationId="{DB24F6D7-34D8-4C44-9312-7E1A944AA63E}"/>
          </ac:picMkLst>
        </pc:picChg>
      </pc:sldChg>
      <pc:sldChg chg="delSp modSp add del mod">
        <pc:chgData name="Ian Mayhew" userId="51edd8d1-920f-4a25-82dc-f328cfc43c1b" providerId="ADAL" clId="{84AF87FF-5B1A-422E-93A6-131F053EA948}" dt="2021-07-05T22:53:27.607" v="202" actId="1076"/>
        <pc:sldMkLst>
          <pc:docMk/>
          <pc:sldMk cId="3553311978" sldId="283"/>
        </pc:sldMkLst>
        <pc:spChg chg="mod">
          <ac:chgData name="Ian Mayhew" userId="51edd8d1-920f-4a25-82dc-f328cfc43c1b" providerId="ADAL" clId="{84AF87FF-5B1A-422E-93A6-131F053EA948}" dt="2021-07-05T22:52:53.069" v="196" actId="962"/>
          <ac:spMkLst>
            <pc:docMk/>
            <pc:sldMk cId="3553311978" sldId="283"/>
            <ac:spMk id="2" creationId="{670F40C7-A113-46A6-9A70-58F05DFEAD3A}"/>
          </ac:spMkLst>
        </pc:spChg>
        <pc:spChg chg="mod">
          <ac:chgData name="Ian Mayhew" userId="51edd8d1-920f-4a25-82dc-f328cfc43c1b" providerId="ADAL" clId="{84AF87FF-5B1A-422E-93A6-131F053EA948}" dt="2021-07-05T22:52:53.069" v="196" actId="962"/>
          <ac:spMkLst>
            <pc:docMk/>
            <pc:sldMk cId="3553311978" sldId="283"/>
            <ac:spMk id="3" creationId="{24F3E1FA-2885-45B9-8954-E6D3D03DB68F}"/>
          </ac:spMkLst>
        </pc:spChg>
        <pc:picChg chg="del">
          <ac:chgData name="Ian Mayhew" userId="51edd8d1-920f-4a25-82dc-f328cfc43c1b" providerId="ADAL" clId="{84AF87FF-5B1A-422E-93A6-131F053EA948}" dt="2021-07-05T22:52:43.388" v="192" actId="478"/>
          <ac:picMkLst>
            <pc:docMk/>
            <pc:sldMk cId="3553311978" sldId="283"/>
            <ac:picMk id="2" creationId="{7FA371E2-5CF6-4494-A30B-163B939971D3}"/>
          </ac:picMkLst>
        </pc:picChg>
        <pc:picChg chg="mod">
          <ac:chgData name="Ian Mayhew" userId="51edd8d1-920f-4a25-82dc-f328cfc43c1b" providerId="ADAL" clId="{84AF87FF-5B1A-422E-93A6-131F053EA948}" dt="2021-07-05T22:53:27.607" v="202" actId="1076"/>
          <ac:picMkLst>
            <pc:docMk/>
            <pc:sldMk cId="3553311978" sldId="283"/>
            <ac:picMk id="7169" creationId="{DB24F6D7-34D8-4C44-9312-7E1A944AA63E}"/>
          </ac:picMkLst>
        </pc:picChg>
      </pc:sldChg>
      <pc:sldChg chg="addSp modSp new">
        <pc:chgData name="Ian Mayhew" userId="51edd8d1-920f-4a25-82dc-f328cfc43c1b" providerId="ADAL" clId="{84AF87FF-5B1A-422E-93A6-131F053EA948}" dt="2021-07-05T22:38:42.675" v="49"/>
        <pc:sldMkLst>
          <pc:docMk/>
          <pc:sldMk cId="756383325" sldId="325"/>
        </pc:sldMkLst>
        <pc:picChg chg="add mod">
          <ac:chgData name="Ian Mayhew" userId="51edd8d1-920f-4a25-82dc-f328cfc43c1b" providerId="ADAL" clId="{84AF87FF-5B1A-422E-93A6-131F053EA948}" dt="2021-07-05T22:38:42.675" v="49"/>
          <ac:picMkLst>
            <pc:docMk/>
            <pc:sldMk cId="756383325" sldId="325"/>
            <ac:picMk id="2" creationId="{F6F53CE9-849E-4FF5-8C79-EE38052B4409}"/>
          </ac:picMkLst>
        </pc:picChg>
      </pc:sldChg>
      <pc:sldChg chg="addSp delSp modSp new add del mod">
        <pc:chgData name="Ian Mayhew" userId="51edd8d1-920f-4a25-82dc-f328cfc43c1b" providerId="ADAL" clId="{84AF87FF-5B1A-422E-93A6-131F053EA948}" dt="2021-07-05T22:39:23.099" v="59" actId="403"/>
        <pc:sldMkLst>
          <pc:docMk/>
          <pc:sldMk cId="840384048" sldId="326"/>
        </pc:sldMkLst>
        <pc:spChg chg="add del">
          <ac:chgData name="Ian Mayhew" userId="51edd8d1-920f-4a25-82dc-f328cfc43c1b" providerId="ADAL" clId="{84AF87FF-5B1A-422E-93A6-131F053EA948}" dt="2021-07-05T22:39:00.882" v="53" actId="478"/>
          <ac:spMkLst>
            <pc:docMk/>
            <pc:sldMk cId="840384048" sldId="326"/>
            <ac:spMk id="2" creationId="{735C5C28-800F-43F4-9891-EEAC3E6ADC1F}"/>
          </ac:spMkLst>
        </pc:spChg>
        <pc:spChg chg="add del">
          <ac:chgData name="Ian Mayhew" userId="51edd8d1-920f-4a25-82dc-f328cfc43c1b" providerId="ADAL" clId="{84AF87FF-5B1A-422E-93A6-131F053EA948}" dt="2021-07-05T22:39:00.882" v="53" actId="478"/>
          <ac:spMkLst>
            <pc:docMk/>
            <pc:sldMk cId="840384048" sldId="326"/>
            <ac:spMk id="3" creationId="{823926E3-BE38-469D-BE75-C47D8DDFA067}"/>
          </ac:spMkLst>
        </pc:spChg>
        <pc:spChg chg="add del">
          <ac:chgData name="Ian Mayhew" userId="51edd8d1-920f-4a25-82dc-f328cfc43c1b" providerId="ADAL" clId="{84AF87FF-5B1A-422E-93A6-131F053EA948}" dt="2021-07-05T22:39:06.701" v="54" actId="478"/>
          <ac:spMkLst>
            <pc:docMk/>
            <pc:sldMk cId="840384048" sldId="326"/>
            <ac:spMk id="4" creationId="{07684D91-739B-4052-A362-A453A3DC01CC}"/>
          </ac:spMkLst>
        </pc:spChg>
        <pc:graphicFrameChg chg="add del mod modGraphic">
          <ac:chgData name="Ian Mayhew" userId="51edd8d1-920f-4a25-82dc-f328cfc43c1b" providerId="ADAL" clId="{84AF87FF-5B1A-422E-93A6-131F053EA948}" dt="2021-07-05T22:39:23.099" v="59" actId="403"/>
          <ac:graphicFrameMkLst>
            <pc:docMk/>
            <pc:sldMk cId="840384048" sldId="326"/>
            <ac:graphicFrameMk id="6" creationId="{5CA27C4D-FEA2-4D1B-93CD-251E0C1EF785}"/>
          </ac:graphicFrameMkLst>
        </pc:graphicFrameChg>
      </pc:sldChg>
      <pc:sldChg chg="addSp">
        <pc:chgData name="Ian Mayhew" userId="51edd8d1-920f-4a25-82dc-f328cfc43c1b" providerId="ADAL" clId="{84AF87FF-5B1A-422E-93A6-131F053EA948}" dt="2021-07-05T22:38:54.806" v="50"/>
        <pc:sldMkLst>
          <pc:docMk/>
          <pc:sldMk cId="1850235270" sldId="326"/>
        </pc:sldMkLst>
        <pc:spChg chg="add">
          <ac:chgData name="Ian Mayhew" userId="51edd8d1-920f-4a25-82dc-f328cfc43c1b" providerId="ADAL" clId="{84AF87FF-5B1A-422E-93A6-131F053EA948}" dt="2021-07-05T22:38:54.806" v="50"/>
          <ac:spMkLst>
            <pc:docMk/>
            <pc:sldMk cId="1850235270" sldId="326"/>
            <ac:spMk id="2" creationId="{735C5C28-800F-43F4-9891-EEAC3E6ADC1F}"/>
          </ac:spMkLst>
        </pc:spChg>
        <pc:spChg chg="add">
          <ac:chgData name="Ian Mayhew" userId="51edd8d1-920f-4a25-82dc-f328cfc43c1b" providerId="ADAL" clId="{84AF87FF-5B1A-422E-93A6-131F053EA948}" dt="2021-07-05T22:38:54.806" v="50"/>
          <ac:spMkLst>
            <pc:docMk/>
            <pc:sldMk cId="1850235270" sldId="326"/>
            <ac:spMk id="3" creationId="{823926E3-BE38-469D-BE75-C47D8DDFA067}"/>
          </ac:spMkLst>
        </pc:spChg>
        <pc:spChg chg="add">
          <ac:chgData name="Ian Mayhew" userId="51edd8d1-920f-4a25-82dc-f328cfc43c1b" providerId="ADAL" clId="{84AF87FF-5B1A-422E-93A6-131F053EA948}" dt="2021-07-05T22:38:54.806" v="50"/>
          <ac:spMkLst>
            <pc:docMk/>
            <pc:sldMk cId="1850235270" sldId="326"/>
            <ac:spMk id="4" creationId="{07684D91-739B-4052-A362-A453A3DC01CC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F5766D9-D4F5-427A-AEF7-3272FF1C2677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NZ"/>
        </a:p>
      </dgm:t>
    </dgm:pt>
    <dgm:pt modelId="{35DAF53A-E81A-462D-9B28-B1A34A077687}">
      <dgm:prSet phldrT="[Text]"/>
      <dgm:spPr>
        <a:solidFill>
          <a:srgbClr val="0070C0"/>
        </a:solidFill>
        <a:ln w="6350">
          <a:solidFill>
            <a:schemeClr val="tx1"/>
          </a:solidFill>
        </a:ln>
      </dgm:spPr>
      <dgm:t>
        <a:bodyPr/>
        <a:lstStyle/>
        <a:p>
          <a:r>
            <a:rPr lang="en-NZ"/>
            <a:t>Chief Executive</a:t>
          </a:r>
        </a:p>
      </dgm:t>
    </dgm:pt>
    <dgm:pt modelId="{04B50A46-CF96-45EA-B6D5-27E8638B0DB6}" type="parTrans" cxnId="{1FBE9D0C-759D-4D58-9CC9-87DA20489917}">
      <dgm:prSet/>
      <dgm:spPr/>
      <dgm:t>
        <a:bodyPr/>
        <a:lstStyle/>
        <a:p>
          <a:endParaRPr lang="en-NZ"/>
        </a:p>
      </dgm:t>
    </dgm:pt>
    <dgm:pt modelId="{23A2F8FF-FF6A-4369-BA9B-A2E0997FC749}" type="sibTrans" cxnId="{1FBE9D0C-759D-4D58-9CC9-87DA20489917}">
      <dgm:prSet/>
      <dgm:spPr/>
      <dgm:t>
        <a:bodyPr/>
        <a:lstStyle/>
        <a:p>
          <a:endParaRPr lang="en-NZ"/>
        </a:p>
      </dgm:t>
    </dgm:pt>
    <dgm:pt modelId="{5C40B6DF-277C-40DB-B869-7E58F480E0BA}">
      <dgm:prSet phldrT="[Text]"/>
      <dgm:spPr>
        <a:solidFill>
          <a:srgbClr val="0070C0"/>
        </a:solidFill>
        <a:ln w="38100">
          <a:solidFill>
            <a:srgbClr val="002060"/>
          </a:solidFill>
        </a:ln>
      </dgm:spPr>
      <dgm:t>
        <a:bodyPr/>
        <a:lstStyle/>
        <a:p>
          <a:r>
            <a:rPr lang="en-NZ"/>
            <a:t>Community Lifelines</a:t>
          </a:r>
        </a:p>
      </dgm:t>
    </dgm:pt>
    <dgm:pt modelId="{C0CA1A88-BBCF-4190-9F9D-F5E25F880071}" type="parTrans" cxnId="{450A49CA-2459-4D4B-80DC-467ED12BD1A1}">
      <dgm:prSet/>
      <dgm:spPr>
        <a:ln>
          <a:solidFill>
            <a:srgbClr val="0070C0"/>
          </a:solidFill>
        </a:ln>
      </dgm:spPr>
      <dgm:t>
        <a:bodyPr/>
        <a:lstStyle/>
        <a:p>
          <a:endParaRPr lang="en-NZ"/>
        </a:p>
      </dgm:t>
    </dgm:pt>
    <dgm:pt modelId="{95816B1A-7633-4740-8B31-3029793BB44B}" type="sibTrans" cxnId="{450A49CA-2459-4D4B-80DC-467ED12BD1A1}">
      <dgm:prSet/>
      <dgm:spPr/>
      <dgm:t>
        <a:bodyPr/>
        <a:lstStyle/>
        <a:p>
          <a:endParaRPr lang="en-NZ"/>
        </a:p>
      </dgm:t>
    </dgm:pt>
    <dgm:pt modelId="{15D6CD14-D795-406C-A100-F0F0EF6C3638}">
      <dgm:prSet phldrT="[Text]"/>
      <dgm:spPr>
        <a:solidFill>
          <a:srgbClr val="0070C0"/>
        </a:solidFill>
        <a:ln w="6350">
          <a:solidFill>
            <a:schemeClr val="tx1"/>
          </a:solidFill>
        </a:ln>
      </dgm:spPr>
      <dgm:t>
        <a:bodyPr/>
        <a:lstStyle/>
        <a:p>
          <a:r>
            <a:rPr lang="en-NZ"/>
            <a:t>Environmental Services and Protection</a:t>
          </a:r>
        </a:p>
      </dgm:t>
    </dgm:pt>
    <dgm:pt modelId="{A8928506-EFB3-440C-8C6D-85A3836EB036}" type="parTrans" cxnId="{F6811ABB-148E-4EF3-B971-E015E65F146D}">
      <dgm:prSet/>
      <dgm:spPr/>
      <dgm:t>
        <a:bodyPr/>
        <a:lstStyle/>
        <a:p>
          <a:endParaRPr lang="en-NZ"/>
        </a:p>
      </dgm:t>
    </dgm:pt>
    <dgm:pt modelId="{F39AC54D-B54B-4810-A801-9B6D798EFE17}" type="sibTrans" cxnId="{F6811ABB-148E-4EF3-B971-E015E65F146D}">
      <dgm:prSet/>
      <dgm:spPr/>
      <dgm:t>
        <a:bodyPr/>
        <a:lstStyle/>
        <a:p>
          <a:endParaRPr lang="en-NZ"/>
        </a:p>
      </dgm:t>
    </dgm:pt>
    <dgm:pt modelId="{AB46E65D-54AA-4500-B1AB-917170D7CD99}">
      <dgm:prSet phldrT="[Text]"/>
      <dgm:spPr>
        <a:solidFill>
          <a:srgbClr val="0070C0"/>
        </a:solidFill>
        <a:ln w="6350">
          <a:solidFill>
            <a:schemeClr val="tx1"/>
          </a:solidFill>
        </a:ln>
      </dgm:spPr>
      <dgm:t>
        <a:bodyPr/>
        <a:lstStyle/>
        <a:p>
          <a:r>
            <a:rPr lang="en-NZ"/>
            <a:t>Transformation and Relationships</a:t>
          </a:r>
        </a:p>
      </dgm:t>
    </dgm:pt>
    <dgm:pt modelId="{3DE7E11D-3D4B-42CB-8CCB-E151AA7D8951}" type="parTrans" cxnId="{2D3601DB-DE2A-440F-82ED-B30FB1CC7C9E}">
      <dgm:prSet/>
      <dgm:spPr/>
      <dgm:t>
        <a:bodyPr/>
        <a:lstStyle/>
        <a:p>
          <a:endParaRPr lang="en-NZ"/>
        </a:p>
      </dgm:t>
    </dgm:pt>
    <dgm:pt modelId="{E313AC27-952B-465C-BB6A-974EC17B663E}" type="sibTrans" cxnId="{2D3601DB-DE2A-440F-82ED-B30FB1CC7C9E}">
      <dgm:prSet/>
      <dgm:spPr/>
      <dgm:t>
        <a:bodyPr/>
        <a:lstStyle/>
        <a:p>
          <a:endParaRPr lang="en-NZ"/>
        </a:p>
      </dgm:t>
    </dgm:pt>
    <dgm:pt modelId="{3B7F0C6F-81AE-4E7A-BF78-69708D719644}">
      <dgm:prSet/>
      <dgm:spPr>
        <a:solidFill>
          <a:srgbClr val="0070C0"/>
        </a:solidFill>
        <a:ln w="6350">
          <a:solidFill>
            <a:schemeClr val="tx1"/>
          </a:solidFill>
        </a:ln>
      </dgm:spPr>
      <dgm:t>
        <a:bodyPr/>
        <a:lstStyle/>
        <a:p>
          <a:r>
            <a:rPr lang="en-NZ"/>
            <a:t>Liveable Communities</a:t>
          </a:r>
        </a:p>
      </dgm:t>
    </dgm:pt>
    <dgm:pt modelId="{28EAD404-00DF-45CB-8E56-D22F1FB401FE}" type="parTrans" cxnId="{AA24CC08-7037-4899-BC61-237EA5580316}">
      <dgm:prSet/>
      <dgm:spPr>
        <a:ln>
          <a:solidFill>
            <a:srgbClr val="0070C0"/>
          </a:solidFill>
        </a:ln>
      </dgm:spPr>
      <dgm:t>
        <a:bodyPr/>
        <a:lstStyle/>
        <a:p>
          <a:endParaRPr lang="en-NZ"/>
        </a:p>
      </dgm:t>
    </dgm:pt>
    <dgm:pt modelId="{5079A557-AC5A-4750-8AD0-7F58E01956CE}" type="sibTrans" cxnId="{AA24CC08-7037-4899-BC61-237EA5580316}">
      <dgm:prSet/>
      <dgm:spPr/>
      <dgm:t>
        <a:bodyPr/>
        <a:lstStyle/>
        <a:p>
          <a:endParaRPr lang="en-NZ"/>
        </a:p>
      </dgm:t>
    </dgm:pt>
    <dgm:pt modelId="{F8F112A0-2ABD-490C-B205-698ABED301F7}">
      <dgm:prSet/>
      <dgm:spPr>
        <a:solidFill>
          <a:srgbClr val="0070C0"/>
        </a:solidFill>
        <a:ln w="6350">
          <a:solidFill>
            <a:schemeClr val="tx1"/>
          </a:solidFill>
        </a:ln>
      </dgm:spPr>
      <dgm:t>
        <a:bodyPr/>
        <a:lstStyle/>
        <a:p>
          <a:r>
            <a:rPr lang="en-NZ"/>
            <a:t>Internal Partnerships</a:t>
          </a:r>
        </a:p>
      </dgm:t>
    </dgm:pt>
    <dgm:pt modelId="{0E25A924-DAA8-49B3-8990-AFB2368525DE}" type="parTrans" cxnId="{32D70AEF-E504-435A-8CA8-86E8792E85A2}">
      <dgm:prSet/>
      <dgm:spPr>
        <a:ln>
          <a:solidFill>
            <a:srgbClr val="0070C0"/>
          </a:solidFill>
        </a:ln>
      </dgm:spPr>
      <dgm:t>
        <a:bodyPr/>
        <a:lstStyle/>
        <a:p>
          <a:endParaRPr lang="en-NZ"/>
        </a:p>
      </dgm:t>
    </dgm:pt>
    <dgm:pt modelId="{BB72831B-4B38-4809-9FFF-C20184F736EB}" type="sibTrans" cxnId="{32D70AEF-E504-435A-8CA8-86E8792E85A2}">
      <dgm:prSet/>
      <dgm:spPr/>
      <dgm:t>
        <a:bodyPr/>
        <a:lstStyle/>
        <a:p>
          <a:endParaRPr lang="en-NZ"/>
        </a:p>
      </dgm:t>
    </dgm:pt>
    <dgm:pt modelId="{AF57ED9B-73D8-4588-AA96-536CF98824DB}">
      <dgm:prSet/>
      <dgm:spPr>
        <a:solidFill>
          <a:srgbClr val="0070C0"/>
        </a:solidFill>
        <a:ln w="6350">
          <a:solidFill>
            <a:schemeClr val="tx1"/>
          </a:solidFill>
        </a:ln>
      </dgm:spPr>
      <dgm:t>
        <a:bodyPr/>
        <a:lstStyle/>
        <a:p>
          <a:r>
            <a:rPr lang="en-NZ"/>
            <a:t>Finance</a:t>
          </a:r>
        </a:p>
      </dgm:t>
    </dgm:pt>
    <dgm:pt modelId="{C71782A4-502E-483A-8AD3-4B1D3B12E6F1}" type="parTrans" cxnId="{A0E819E1-805E-48DC-8639-E12161F6407B}">
      <dgm:prSet/>
      <dgm:spPr>
        <a:ln>
          <a:solidFill>
            <a:srgbClr val="0070C0"/>
          </a:solidFill>
        </a:ln>
      </dgm:spPr>
      <dgm:t>
        <a:bodyPr/>
        <a:lstStyle/>
        <a:p>
          <a:endParaRPr lang="en-NZ"/>
        </a:p>
      </dgm:t>
    </dgm:pt>
    <dgm:pt modelId="{82157C3A-D95F-4DBC-93A9-E4BDEA8473A5}" type="sibTrans" cxnId="{A0E819E1-805E-48DC-8639-E12161F6407B}">
      <dgm:prSet/>
      <dgm:spPr/>
      <dgm:t>
        <a:bodyPr/>
        <a:lstStyle/>
        <a:p>
          <a:endParaRPr lang="en-NZ"/>
        </a:p>
      </dgm:t>
    </dgm:pt>
    <dgm:pt modelId="{FCC25784-229D-4F28-B41A-4E0624C0AFCD}">
      <dgm:prSet/>
      <dgm:spPr>
        <a:solidFill>
          <a:srgbClr val="0070C0"/>
        </a:solidFill>
        <a:ln w="38100">
          <a:solidFill>
            <a:schemeClr val="tx1"/>
          </a:solidFill>
        </a:ln>
      </dgm:spPr>
      <dgm:t>
        <a:bodyPr/>
        <a:lstStyle/>
        <a:p>
          <a:r>
            <a:rPr lang="en-NZ"/>
            <a:t>Water, wastewater and stormwater</a:t>
          </a:r>
        </a:p>
      </dgm:t>
    </dgm:pt>
    <dgm:pt modelId="{88A78AB0-243C-4B9C-A6BD-3416E71947F2}" type="parTrans" cxnId="{5D43C1D3-F6F3-46DD-AC9C-8D21A43C1E9A}">
      <dgm:prSet/>
      <dgm:spPr>
        <a:ln>
          <a:solidFill>
            <a:srgbClr val="327FB4"/>
          </a:solidFill>
        </a:ln>
      </dgm:spPr>
      <dgm:t>
        <a:bodyPr/>
        <a:lstStyle/>
        <a:p>
          <a:endParaRPr lang="en-NZ"/>
        </a:p>
      </dgm:t>
    </dgm:pt>
    <dgm:pt modelId="{A2160DB1-0FCD-4AA7-9F2D-8C16F002D1FA}" type="sibTrans" cxnId="{5D43C1D3-F6F3-46DD-AC9C-8D21A43C1E9A}">
      <dgm:prSet/>
      <dgm:spPr/>
      <dgm:t>
        <a:bodyPr/>
        <a:lstStyle/>
        <a:p>
          <a:endParaRPr lang="en-NZ"/>
        </a:p>
      </dgm:t>
    </dgm:pt>
    <dgm:pt modelId="{B60ED64D-DBF5-4723-91C0-11A2959475BE}" type="pres">
      <dgm:prSet presAssocID="{1F5766D9-D4F5-427A-AEF7-3272FF1C267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0C959E2B-BD4E-4E99-A95D-407F76B3AC34}" type="pres">
      <dgm:prSet presAssocID="{35DAF53A-E81A-462D-9B28-B1A34A077687}" presName="hierRoot1" presStyleCnt="0">
        <dgm:presLayoutVars>
          <dgm:hierBranch val="init"/>
        </dgm:presLayoutVars>
      </dgm:prSet>
      <dgm:spPr/>
    </dgm:pt>
    <dgm:pt modelId="{582288B8-CB6F-485D-9C2F-0BFA7761ED13}" type="pres">
      <dgm:prSet presAssocID="{35DAF53A-E81A-462D-9B28-B1A34A077687}" presName="rootComposite1" presStyleCnt="0"/>
      <dgm:spPr/>
    </dgm:pt>
    <dgm:pt modelId="{49F4067B-4B38-46E3-B468-F4DBC6DF5E22}" type="pres">
      <dgm:prSet presAssocID="{35DAF53A-E81A-462D-9B28-B1A34A077687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8152040-A018-4BCA-A1D7-128ADA49FC88}" type="pres">
      <dgm:prSet presAssocID="{35DAF53A-E81A-462D-9B28-B1A34A077687}" presName="rootConnector1" presStyleLbl="node1" presStyleIdx="0" presStyleCnt="0"/>
      <dgm:spPr/>
      <dgm:t>
        <a:bodyPr/>
        <a:lstStyle/>
        <a:p>
          <a:endParaRPr lang="en-US"/>
        </a:p>
      </dgm:t>
    </dgm:pt>
    <dgm:pt modelId="{6B016725-1900-4685-9207-DB3C8A45C759}" type="pres">
      <dgm:prSet presAssocID="{35DAF53A-E81A-462D-9B28-B1A34A077687}" presName="hierChild2" presStyleCnt="0"/>
      <dgm:spPr/>
    </dgm:pt>
    <dgm:pt modelId="{8B88B24F-6229-4604-ADCC-8C32D531B93B}" type="pres">
      <dgm:prSet presAssocID="{C0CA1A88-BBCF-4190-9F9D-F5E25F880071}" presName="Name37" presStyleLbl="parChTrans1D2" presStyleIdx="0" presStyleCnt="6"/>
      <dgm:spPr/>
      <dgm:t>
        <a:bodyPr/>
        <a:lstStyle/>
        <a:p>
          <a:endParaRPr lang="en-US"/>
        </a:p>
      </dgm:t>
    </dgm:pt>
    <dgm:pt modelId="{A58C4B5F-A85B-4F87-AEB5-5C2548922207}" type="pres">
      <dgm:prSet presAssocID="{5C40B6DF-277C-40DB-B869-7E58F480E0BA}" presName="hierRoot2" presStyleCnt="0">
        <dgm:presLayoutVars>
          <dgm:hierBranch val="init"/>
        </dgm:presLayoutVars>
      </dgm:prSet>
      <dgm:spPr/>
    </dgm:pt>
    <dgm:pt modelId="{CC13F9D9-2DCB-4A72-AFBB-1594135F339F}" type="pres">
      <dgm:prSet presAssocID="{5C40B6DF-277C-40DB-B869-7E58F480E0BA}" presName="rootComposite" presStyleCnt="0"/>
      <dgm:spPr/>
    </dgm:pt>
    <dgm:pt modelId="{F80C65AD-F6C3-46EC-9A6C-B6408AF4552D}" type="pres">
      <dgm:prSet presAssocID="{5C40B6DF-277C-40DB-B869-7E58F480E0BA}" presName="rootText" presStyleLbl="node2" presStyleIdx="0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A6C6705-86C5-49AC-A5BE-75107A62DF3D}" type="pres">
      <dgm:prSet presAssocID="{5C40B6DF-277C-40DB-B869-7E58F480E0BA}" presName="rootConnector" presStyleLbl="node2" presStyleIdx="0" presStyleCnt="6"/>
      <dgm:spPr/>
      <dgm:t>
        <a:bodyPr/>
        <a:lstStyle/>
        <a:p>
          <a:endParaRPr lang="en-US"/>
        </a:p>
      </dgm:t>
    </dgm:pt>
    <dgm:pt modelId="{1143E535-BBAB-406A-AF7A-592A14990DC3}" type="pres">
      <dgm:prSet presAssocID="{5C40B6DF-277C-40DB-B869-7E58F480E0BA}" presName="hierChild4" presStyleCnt="0"/>
      <dgm:spPr/>
    </dgm:pt>
    <dgm:pt modelId="{9E8F170B-2FAC-4E89-AC89-E1BC0EDBFBE6}" type="pres">
      <dgm:prSet presAssocID="{88A78AB0-243C-4B9C-A6BD-3416E71947F2}" presName="Name37" presStyleLbl="parChTrans1D3" presStyleIdx="0" presStyleCnt="1"/>
      <dgm:spPr/>
      <dgm:t>
        <a:bodyPr/>
        <a:lstStyle/>
        <a:p>
          <a:endParaRPr lang="en-US"/>
        </a:p>
      </dgm:t>
    </dgm:pt>
    <dgm:pt modelId="{414ECF79-F7BE-41F4-B167-5C29719DB58B}" type="pres">
      <dgm:prSet presAssocID="{FCC25784-229D-4F28-B41A-4E0624C0AFCD}" presName="hierRoot2" presStyleCnt="0">
        <dgm:presLayoutVars>
          <dgm:hierBranch val="init"/>
        </dgm:presLayoutVars>
      </dgm:prSet>
      <dgm:spPr/>
    </dgm:pt>
    <dgm:pt modelId="{3B4930C2-FBFD-4AF5-9FBB-07777A65A3EA}" type="pres">
      <dgm:prSet presAssocID="{FCC25784-229D-4F28-B41A-4E0624C0AFCD}" presName="rootComposite" presStyleCnt="0"/>
      <dgm:spPr/>
    </dgm:pt>
    <dgm:pt modelId="{3D698D0E-C85D-49DB-B263-BE2015695EE3}" type="pres">
      <dgm:prSet presAssocID="{FCC25784-229D-4F28-B41A-4E0624C0AFCD}" presName="rootText" presStyleLbl="node3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809FBC8-4EA3-4298-A615-A8E771F21962}" type="pres">
      <dgm:prSet presAssocID="{FCC25784-229D-4F28-B41A-4E0624C0AFCD}" presName="rootConnector" presStyleLbl="node3" presStyleIdx="0" presStyleCnt="1"/>
      <dgm:spPr/>
      <dgm:t>
        <a:bodyPr/>
        <a:lstStyle/>
        <a:p>
          <a:endParaRPr lang="en-US"/>
        </a:p>
      </dgm:t>
    </dgm:pt>
    <dgm:pt modelId="{86E48981-E2FE-4EC1-B8EA-6C44C22B679B}" type="pres">
      <dgm:prSet presAssocID="{FCC25784-229D-4F28-B41A-4E0624C0AFCD}" presName="hierChild4" presStyleCnt="0"/>
      <dgm:spPr/>
    </dgm:pt>
    <dgm:pt modelId="{0F9EFAE8-A663-4371-9385-4C7CBCA1B542}" type="pres">
      <dgm:prSet presAssocID="{FCC25784-229D-4F28-B41A-4E0624C0AFCD}" presName="hierChild5" presStyleCnt="0"/>
      <dgm:spPr/>
    </dgm:pt>
    <dgm:pt modelId="{A17607E9-D019-46CF-9A58-C50F4AD0A912}" type="pres">
      <dgm:prSet presAssocID="{5C40B6DF-277C-40DB-B869-7E58F480E0BA}" presName="hierChild5" presStyleCnt="0"/>
      <dgm:spPr/>
    </dgm:pt>
    <dgm:pt modelId="{4DDFD19F-F046-4D23-9EB0-0FA7B2081075}" type="pres">
      <dgm:prSet presAssocID="{A8928506-EFB3-440C-8C6D-85A3836EB036}" presName="Name37" presStyleLbl="parChTrans1D2" presStyleIdx="1" presStyleCnt="6"/>
      <dgm:spPr/>
      <dgm:t>
        <a:bodyPr/>
        <a:lstStyle/>
        <a:p>
          <a:endParaRPr lang="en-US"/>
        </a:p>
      </dgm:t>
    </dgm:pt>
    <dgm:pt modelId="{296FF83E-97CD-44F8-8BF0-AD13A5A5B77E}" type="pres">
      <dgm:prSet presAssocID="{15D6CD14-D795-406C-A100-F0F0EF6C3638}" presName="hierRoot2" presStyleCnt="0">
        <dgm:presLayoutVars>
          <dgm:hierBranch val="init"/>
        </dgm:presLayoutVars>
      </dgm:prSet>
      <dgm:spPr/>
    </dgm:pt>
    <dgm:pt modelId="{547A1949-BC83-4C20-B15F-B28B6916B9A2}" type="pres">
      <dgm:prSet presAssocID="{15D6CD14-D795-406C-A100-F0F0EF6C3638}" presName="rootComposite" presStyleCnt="0"/>
      <dgm:spPr/>
    </dgm:pt>
    <dgm:pt modelId="{47557AB6-D601-41BF-A7C6-8C1EA9D3C84A}" type="pres">
      <dgm:prSet presAssocID="{15D6CD14-D795-406C-A100-F0F0EF6C3638}" presName="rootText" presStyleLbl="node2" presStyleIdx="1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0E5AA50-547B-4FCF-ACB9-13864BF4E535}" type="pres">
      <dgm:prSet presAssocID="{15D6CD14-D795-406C-A100-F0F0EF6C3638}" presName="rootConnector" presStyleLbl="node2" presStyleIdx="1" presStyleCnt="6"/>
      <dgm:spPr/>
      <dgm:t>
        <a:bodyPr/>
        <a:lstStyle/>
        <a:p>
          <a:endParaRPr lang="en-US"/>
        </a:p>
      </dgm:t>
    </dgm:pt>
    <dgm:pt modelId="{23459AFF-50C3-4CBE-B2AE-E696259BEB9A}" type="pres">
      <dgm:prSet presAssocID="{15D6CD14-D795-406C-A100-F0F0EF6C3638}" presName="hierChild4" presStyleCnt="0"/>
      <dgm:spPr/>
    </dgm:pt>
    <dgm:pt modelId="{90818841-FF50-4B4F-AF55-B6F8908A98A2}" type="pres">
      <dgm:prSet presAssocID="{15D6CD14-D795-406C-A100-F0F0EF6C3638}" presName="hierChild5" presStyleCnt="0"/>
      <dgm:spPr/>
    </dgm:pt>
    <dgm:pt modelId="{63CE7881-66C1-4C38-9ACB-F698C5EE7A4A}" type="pres">
      <dgm:prSet presAssocID="{3DE7E11D-3D4B-42CB-8CCB-E151AA7D8951}" presName="Name37" presStyleLbl="parChTrans1D2" presStyleIdx="2" presStyleCnt="6"/>
      <dgm:spPr/>
      <dgm:t>
        <a:bodyPr/>
        <a:lstStyle/>
        <a:p>
          <a:endParaRPr lang="en-US"/>
        </a:p>
      </dgm:t>
    </dgm:pt>
    <dgm:pt modelId="{3AED566D-F252-4AF7-BF8E-420520E1DDB0}" type="pres">
      <dgm:prSet presAssocID="{AB46E65D-54AA-4500-B1AB-917170D7CD99}" presName="hierRoot2" presStyleCnt="0">
        <dgm:presLayoutVars>
          <dgm:hierBranch val="init"/>
        </dgm:presLayoutVars>
      </dgm:prSet>
      <dgm:spPr/>
    </dgm:pt>
    <dgm:pt modelId="{1FAC8BB7-4459-471B-801B-0F95803E8B17}" type="pres">
      <dgm:prSet presAssocID="{AB46E65D-54AA-4500-B1AB-917170D7CD99}" presName="rootComposite" presStyleCnt="0"/>
      <dgm:spPr/>
    </dgm:pt>
    <dgm:pt modelId="{21106147-1266-4904-A7AB-31C9EEF96CC5}" type="pres">
      <dgm:prSet presAssocID="{AB46E65D-54AA-4500-B1AB-917170D7CD99}" presName="rootText" presStyleLbl="node2" presStyleIdx="2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A8E5569-A69D-49BA-B0A5-92AFE4938A58}" type="pres">
      <dgm:prSet presAssocID="{AB46E65D-54AA-4500-B1AB-917170D7CD99}" presName="rootConnector" presStyleLbl="node2" presStyleIdx="2" presStyleCnt="6"/>
      <dgm:spPr/>
      <dgm:t>
        <a:bodyPr/>
        <a:lstStyle/>
        <a:p>
          <a:endParaRPr lang="en-US"/>
        </a:p>
      </dgm:t>
    </dgm:pt>
    <dgm:pt modelId="{F122F524-ECDA-4DA2-8FB0-B7FDE7D49D77}" type="pres">
      <dgm:prSet presAssocID="{AB46E65D-54AA-4500-B1AB-917170D7CD99}" presName="hierChild4" presStyleCnt="0"/>
      <dgm:spPr/>
    </dgm:pt>
    <dgm:pt modelId="{7CA178E3-B401-4C52-95E7-84FF1E8D0706}" type="pres">
      <dgm:prSet presAssocID="{AB46E65D-54AA-4500-B1AB-917170D7CD99}" presName="hierChild5" presStyleCnt="0"/>
      <dgm:spPr/>
    </dgm:pt>
    <dgm:pt modelId="{2BBA6787-A10B-411D-A475-5FF6AE3444CC}" type="pres">
      <dgm:prSet presAssocID="{28EAD404-00DF-45CB-8E56-D22F1FB401FE}" presName="Name37" presStyleLbl="parChTrans1D2" presStyleIdx="3" presStyleCnt="6"/>
      <dgm:spPr/>
      <dgm:t>
        <a:bodyPr/>
        <a:lstStyle/>
        <a:p>
          <a:endParaRPr lang="en-US"/>
        </a:p>
      </dgm:t>
    </dgm:pt>
    <dgm:pt modelId="{C75C3299-0024-47DB-AB98-635586E6A632}" type="pres">
      <dgm:prSet presAssocID="{3B7F0C6F-81AE-4E7A-BF78-69708D719644}" presName="hierRoot2" presStyleCnt="0">
        <dgm:presLayoutVars>
          <dgm:hierBranch val="init"/>
        </dgm:presLayoutVars>
      </dgm:prSet>
      <dgm:spPr/>
    </dgm:pt>
    <dgm:pt modelId="{D77EF4E7-942C-401E-9E98-F95B77D60F37}" type="pres">
      <dgm:prSet presAssocID="{3B7F0C6F-81AE-4E7A-BF78-69708D719644}" presName="rootComposite" presStyleCnt="0"/>
      <dgm:spPr/>
    </dgm:pt>
    <dgm:pt modelId="{43437C73-4367-47E9-B6DD-6445E46AA42A}" type="pres">
      <dgm:prSet presAssocID="{3B7F0C6F-81AE-4E7A-BF78-69708D719644}" presName="rootText" presStyleLbl="node2" presStyleIdx="3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7F0A90C-CA86-41E9-A0EA-167CEEB2784F}" type="pres">
      <dgm:prSet presAssocID="{3B7F0C6F-81AE-4E7A-BF78-69708D719644}" presName="rootConnector" presStyleLbl="node2" presStyleIdx="3" presStyleCnt="6"/>
      <dgm:spPr/>
      <dgm:t>
        <a:bodyPr/>
        <a:lstStyle/>
        <a:p>
          <a:endParaRPr lang="en-US"/>
        </a:p>
      </dgm:t>
    </dgm:pt>
    <dgm:pt modelId="{C978E644-20E0-43CD-8557-D8D2CDF257C3}" type="pres">
      <dgm:prSet presAssocID="{3B7F0C6F-81AE-4E7A-BF78-69708D719644}" presName="hierChild4" presStyleCnt="0"/>
      <dgm:spPr/>
    </dgm:pt>
    <dgm:pt modelId="{76D77C36-4455-48AA-9429-3FA465A8CD72}" type="pres">
      <dgm:prSet presAssocID="{3B7F0C6F-81AE-4E7A-BF78-69708D719644}" presName="hierChild5" presStyleCnt="0"/>
      <dgm:spPr/>
    </dgm:pt>
    <dgm:pt modelId="{D18A91F3-B644-4DE8-A235-4BB79C941678}" type="pres">
      <dgm:prSet presAssocID="{0E25A924-DAA8-49B3-8990-AFB2368525DE}" presName="Name37" presStyleLbl="parChTrans1D2" presStyleIdx="4" presStyleCnt="6"/>
      <dgm:spPr/>
      <dgm:t>
        <a:bodyPr/>
        <a:lstStyle/>
        <a:p>
          <a:endParaRPr lang="en-US"/>
        </a:p>
      </dgm:t>
    </dgm:pt>
    <dgm:pt modelId="{135419B5-DC5C-46D3-BDC0-0FF599139B28}" type="pres">
      <dgm:prSet presAssocID="{F8F112A0-2ABD-490C-B205-698ABED301F7}" presName="hierRoot2" presStyleCnt="0">
        <dgm:presLayoutVars>
          <dgm:hierBranch val="init"/>
        </dgm:presLayoutVars>
      </dgm:prSet>
      <dgm:spPr/>
    </dgm:pt>
    <dgm:pt modelId="{2D5D3D20-1245-4115-AE1E-5E2A66B6092B}" type="pres">
      <dgm:prSet presAssocID="{F8F112A0-2ABD-490C-B205-698ABED301F7}" presName="rootComposite" presStyleCnt="0"/>
      <dgm:spPr/>
    </dgm:pt>
    <dgm:pt modelId="{A190F6DC-1C5B-455A-9AB9-8CC5564081CA}" type="pres">
      <dgm:prSet presAssocID="{F8F112A0-2ABD-490C-B205-698ABED301F7}" presName="rootText" presStyleLbl="node2" presStyleIdx="4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A5A077E-E0F3-423E-A512-F7519680236C}" type="pres">
      <dgm:prSet presAssocID="{F8F112A0-2ABD-490C-B205-698ABED301F7}" presName="rootConnector" presStyleLbl="node2" presStyleIdx="4" presStyleCnt="6"/>
      <dgm:spPr/>
      <dgm:t>
        <a:bodyPr/>
        <a:lstStyle/>
        <a:p>
          <a:endParaRPr lang="en-US"/>
        </a:p>
      </dgm:t>
    </dgm:pt>
    <dgm:pt modelId="{29E29EEE-B8A8-46EF-8B32-4C869C6F7F7F}" type="pres">
      <dgm:prSet presAssocID="{F8F112A0-2ABD-490C-B205-698ABED301F7}" presName="hierChild4" presStyleCnt="0"/>
      <dgm:spPr/>
    </dgm:pt>
    <dgm:pt modelId="{3B896BAD-A049-43EB-81B9-3FE698F0A3C7}" type="pres">
      <dgm:prSet presAssocID="{F8F112A0-2ABD-490C-B205-698ABED301F7}" presName="hierChild5" presStyleCnt="0"/>
      <dgm:spPr/>
    </dgm:pt>
    <dgm:pt modelId="{7C3B5C8E-3761-4B7B-BBA3-E2DBBB385BCA}" type="pres">
      <dgm:prSet presAssocID="{C71782A4-502E-483A-8AD3-4B1D3B12E6F1}" presName="Name37" presStyleLbl="parChTrans1D2" presStyleIdx="5" presStyleCnt="6"/>
      <dgm:spPr/>
      <dgm:t>
        <a:bodyPr/>
        <a:lstStyle/>
        <a:p>
          <a:endParaRPr lang="en-US"/>
        </a:p>
      </dgm:t>
    </dgm:pt>
    <dgm:pt modelId="{CB7AF1C9-31BE-4698-AC0A-1A3E78D3832A}" type="pres">
      <dgm:prSet presAssocID="{AF57ED9B-73D8-4588-AA96-536CF98824DB}" presName="hierRoot2" presStyleCnt="0">
        <dgm:presLayoutVars>
          <dgm:hierBranch val="init"/>
        </dgm:presLayoutVars>
      </dgm:prSet>
      <dgm:spPr/>
    </dgm:pt>
    <dgm:pt modelId="{27779486-F7BF-449B-8823-75A6696B41FF}" type="pres">
      <dgm:prSet presAssocID="{AF57ED9B-73D8-4588-AA96-536CF98824DB}" presName="rootComposite" presStyleCnt="0"/>
      <dgm:spPr/>
    </dgm:pt>
    <dgm:pt modelId="{56714B6B-2792-4455-A5BA-C47467D59098}" type="pres">
      <dgm:prSet presAssocID="{AF57ED9B-73D8-4588-AA96-536CF98824DB}" presName="rootText" presStyleLbl="node2" presStyleIdx="5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66ABDF6-0C1A-498E-8E2C-92C4A3532116}" type="pres">
      <dgm:prSet presAssocID="{AF57ED9B-73D8-4588-AA96-536CF98824DB}" presName="rootConnector" presStyleLbl="node2" presStyleIdx="5" presStyleCnt="6"/>
      <dgm:spPr/>
      <dgm:t>
        <a:bodyPr/>
        <a:lstStyle/>
        <a:p>
          <a:endParaRPr lang="en-US"/>
        </a:p>
      </dgm:t>
    </dgm:pt>
    <dgm:pt modelId="{B0AEA303-9F0B-42A9-95F1-ED45C595ED8E}" type="pres">
      <dgm:prSet presAssocID="{AF57ED9B-73D8-4588-AA96-536CF98824DB}" presName="hierChild4" presStyleCnt="0"/>
      <dgm:spPr/>
    </dgm:pt>
    <dgm:pt modelId="{2F0F0A8A-C5BA-43F8-AA93-D7A86824B7C5}" type="pres">
      <dgm:prSet presAssocID="{AF57ED9B-73D8-4588-AA96-536CF98824DB}" presName="hierChild5" presStyleCnt="0"/>
      <dgm:spPr/>
    </dgm:pt>
    <dgm:pt modelId="{F571C9BE-707F-45FB-838A-E52D7D8BC9F8}" type="pres">
      <dgm:prSet presAssocID="{35DAF53A-E81A-462D-9B28-B1A34A077687}" presName="hierChild3" presStyleCnt="0"/>
      <dgm:spPr/>
    </dgm:pt>
  </dgm:ptLst>
  <dgm:cxnLst>
    <dgm:cxn modelId="{91F6F047-944E-4EDB-B0C4-0327E1AAB07A}" type="presOf" srcId="{C71782A4-502E-483A-8AD3-4B1D3B12E6F1}" destId="{7C3B5C8E-3761-4B7B-BBA3-E2DBBB385BCA}" srcOrd="0" destOrd="0" presId="urn:microsoft.com/office/officeart/2005/8/layout/orgChart1"/>
    <dgm:cxn modelId="{082902E4-FA8F-4659-B732-AE861C5C51E0}" type="presOf" srcId="{C0CA1A88-BBCF-4190-9F9D-F5E25F880071}" destId="{8B88B24F-6229-4604-ADCC-8C32D531B93B}" srcOrd="0" destOrd="0" presId="urn:microsoft.com/office/officeart/2005/8/layout/orgChart1"/>
    <dgm:cxn modelId="{2D3601DB-DE2A-440F-82ED-B30FB1CC7C9E}" srcId="{35DAF53A-E81A-462D-9B28-B1A34A077687}" destId="{AB46E65D-54AA-4500-B1AB-917170D7CD99}" srcOrd="2" destOrd="0" parTransId="{3DE7E11D-3D4B-42CB-8CCB-E151AA7D8951}" sibTransId="{E313AC27-952B-465C-BB6A-974EC17B663E}"/>
    <dgm:cxn modelId="{32D70AEF-E504-435A-8CA8-86E8792E85A2}" srcId="{35DAF53A-E81A-462D-9B28-B1A34A077687}" destId="{F8F112A0-2ABD-490C-B205-698ABED301F7}" srcOrd="4" destOrd="0" parTransId="{0E25A924-DAA8-49B3-8990-AFB2368525DE}" sibTransId="{BB72831B-4B38-4809-9FFF-C20184F736EB}"/>
    <dgm:cxn modelId="{2A61D8D8-AEC5-4DF9-835D-DC1112DB62F2}" type="presOf" srcId="{3DE7E11D-3D4B-42CB-8CCB-E151AA7D8951}" destId="{63CE7881-66C1-4C38-9ACB-F698C5EE7A4A}" srcOrd="0" destOrd="0" presId="urn:microsoft.com/office/officeart/2005/8/layout/orgChart1"/>
    <dgm:cxn modelId="{83FD33FF-52AA-467D-B79C-843762614E80}" type="presOf" srcId="{35DAF53A-E81A-462D-9B28-B1A34A077687}" destId="{A8152040-A018-4BCA-A1D7-128ADA49FC88}" srcOrd="1" destOrd="0" presId="urn:microsoft.com/office/officeart/2005/8/layout/orgChart1"/>
    <dgm:cxn modelId="{98B15163-8074-4814-8409-4CC220083A63}" type="presOf" srcId="{AF57ED9B-73D8-4588-AA96-536CF98824DB}" destId="{56714B6B-2792-4455-A5BA-C47467D59098}" srcOrd="0" destOrd="0" presId="urn:microsoft.com/office/officeart/2005/8/layout/orgChart1"/>
    <dgm:cxn modelId="{9688BC54-B6A9-4E94-89E0-C52D69AE2CB2}" type="presOf" srcId="{FCC25784-229D-4F28-B41A-4E0624C0AFCD}" destId="{E809FBC8-4EA3-4298-A615-A8E771F21962}" srcOrd="1" destOrd="0" presId="urn:microsoft.com/office/officeart/2005/8/layout/orgChart1"/>
    <dgm:cxn modelId="{5556CBD1-E0B5-444A-8533-4359816C18B2}" type="presOf" srcId="{15D6CD14-D795-406C-A100-F0F0EF6C3638}" destId="{47557AB6-D601-41BF-A7C6-8C1EA9D3C84A}" srcOrd="0" destOrd="0" presId="urn:microsoft.com/office/officeart/2005/8/layout/orgChart1"/>
    <dgm:cxn modelId="{AFFBA25C-E871-4B03-8054-0E2395AECD19}" type="presOf" srcId="{AF57ED9B-73D8-4588-AA96-536CF98824DB}" destId="{066ABDF6-0C1A-498E-8E2C-92C4A3532116}" srcOrd="1" destOrd="0" presId="urn:microsoft.com/office/officeart/2005/8/layout/orgChart1"/>
    <dgm:cxn modelId="{D628B7E8-633C-4F6E-8C5B-B2F694FBB528}" type="presOf" srcId="{35DAF53A-E81A-462D-9B28-B1A34A077687}" destId="{49F4067B-4B38-46E3-B468-F4DBC6DF5E22}" srcOrd="0" destOrd="0" presId="urn:microsoft.com/office/officeart/2005/8/layout/orgChart1"/>
    <dgm:cxn modelId="{A0E819E1-805E-48DC-8639-E12161F6407B}" srcId="{35DAF53A-E81A-462D-9B28-B1A34A077687}" destId="{AF57ED9B-73D8-4588-AA96-536CF98824DB}" srcOrd="5" destOrd="0" parTransId="{C71782A4-502E-483A-8AD3-4B1D3B12E6F1}" sibTransId="{82157C3A-D95F-4DBC-93A9-E4BDEA8473A5}"/>
    <dgm:cxn modelId="{019E1F0B-8B8E-4BA1-898C-B1F7DACAE5A4}" type="presOf" srcId="{AB46E65D-54AA-4500-B1AB-917170D7CD99}" destId="{9A8E5569-A69D-49BA-B0A5-92AFE4938A58}" srcOrd="1" destOrd="0" presId="urn:microsoft.com/office/officeart/2005/8/layout/orgChart1"/>
    <dgm:cxn modelId="{52DDC21A-4F57-422B-955E-BD299E71935D}" type="presOf" srcId="{A8928506-EFB3-440C-8C6D-85A3836EB036}" destId="{4DDFD19F-F046-4D23-9EB0-0FA7B2081075}" srcOrd="0" destOrd="0" presId="urn:microsoft.com/office/officeart/2005/8/layout/orgChart1"/>
    <dgm:cxn modelId="{5D43C1D3-F6F3-46DD-AC9C-8D21A43C1E9A}" srcId="{5C40B6DF-277C-40DB-B869-7E58F480E0BA}" destId="{FCC25784-229D-4F28-B41A-4E0624C0AFCD}" srcOrd="0" destOrd="0" parTransId="{88A78AB0-243C-4B9C-A6BD-3416E71947F2}" sibTransId="{A2160DB1-0FCD-4AA7-9F2D-8C16F002D1FA}"/>
    <dgm:cxn modelId="{AA24CC08-7037-4899-BC61-237EA5580316}" srcId="{35DAF53A-E81A-462D-9B28-B1A34A077687}" destId="{3B7F0C6F-81AE-4E7A-BF78-69708D719644}" srcOrd="3" destOrd="0" parTransId="{28EAD404-00DF-45CB-8E56-D22F1FB401FE}" sibTransId="{5079A557-AC5A-4750-8AD0-7F58E01956CE}"/>
    <dgm:cxn modelId="{F8F8A8E3-2F15-4DBC-B835-EE748071071D}" type="presOf" srcId="{1F5766D9-D4F5-427A-AEF7-3272FF1C2677}" destId="{B60ED64D-DBF5-4723-91C0-11A2959475BE}" srcOrd="0" destOrd="0" presId="urn:microsoft.com/office/officeart/2005/8/layout/orgChart1"/>
    <dgm:cxn modelId="{FFBD9C47-6BC5-4D53-A17C-1361B51AE04A}" type="presOf" srcId="{5C40B6DF-277C-40DB-B869-7E58F480E0BA}" destId="{F80C65AD-F6C3-46EC-9A6C-B6408AF4552D}" srcOrd="0" destOrd="0" presId="urn:microsoft.com/office/officeart/2005/8/layout/orgChart1"/>
    <dgm:cxn modelId="{E3FEC966-F67E-4E19-BBF9-51600C3E0F84}" type="presOf" srcId="{3B7F0C6F-81AE-4E7A-BF78-69708D719644}" destId="{43437C73-4367-47E9-B6DD-6445E46AA42A}" srcOrd="0" destOrd="0" presId="urn:microsoft.com/office/officeart/2005/8/layout/orgChart1"/>
    <dgm:cxn modelId="{FF5FA9F5-FA7C-4C12-9AD3-0390B0B02C51}" type="presOf" srcId="{F8F112A0-2ABD-490C-B205-698ABED301F7}" destId="{A190F6DC-1C5B-455A-9AB9-8CC5564081CA}" srcOrd="0" destOrd="0" presId="urn:microsoft.com/office/officeart/2005/8/layout/orgChart1"/>
    <dgm:cxn modelId="{385310DC-6C14-4E89-88A4-E0F0674FEA42}" type="presOf" srcId="{88A78AB0-243C-4B9C-A6BD-3416E71947F2}" destId="{9E8F170B-2FAC-4E89-AC89-E1BC0EDBFBE6}" srcOrd="0" destOrd="0" presId="urn:microsoft.com/office/officeart/2005/8/layout/orgChart1"/>
    <dgm:cxn modelId="{258BAC9E-EC0A-4487-8CE0-45EE3EE026B4}" type="presOf" srcId="{3B7F0C6F-81AE-4E7A-BF78-69708D719644}" destId="{D7F0A90C-CA86-41E9-A0EA-167CEEB2784F}" srcOrd="1" destOrd="0" presId="urn:microsoft.com/office/officeart/2005/8/layout/orgChart1"/>
    <dgm:cxn modelId="{24F1BFC9-E316-4D83-864A-09A59F3717E3}" type="presOf" srcId="{5C40B6DF-277C-40DB-B869-7E58F480E0BA}" destId="{AA6C6705-86C5-49AC-A5BE-75107A62DF3D}" srcOrd="1" destOrd="0" presId="urn:microsoft.com/office/officeart/2005/8/layout/orgChart1"/>
    <dgm:cxn modelId="{450A49CA-2459-4D4B-80DC-467ED12BD1A1}" srcId="{35DAF53A-E81A-462D-9B28-B1A34A077687}" destId="{5C40B6DF-277C-40DB-B869-7E58F480E0BA}" srcOrd="0" destOrd="0" parTransId="{C0CA1A88-BBCF-4190-9F9D-F5E25F880071}" sibTransId="{95816B1A-7633-4740-8B31-3029793BB44B}"/>
    <dgm:cxn modelId="{F6811ABB-148E-4EF3-B971-E015E65F146D}" srcId="{35DAF53A-E81A-462D-9B28-B1A34A077687}" destId="{15D6CD14-D795-406C-A100-F0F0EF6C3638}" srcOrd="1" destOrd="0" parTransId="{A8928506-EFB3-440C-8C6D-85A3836EB036}" sibTransId="{F39AC54D-B54B-4810-A801-9B6D798EFE17}"/>
    <dgm:cxn modelId="{3F54793F-3489-4D28-8220-F23D82014949}" type="presOf" srcId="{28EAD404-00DF-45CB-8E56-D22F1FB401FE}" destId="{2BBA6787-A10B-411D-A475-5FF6AE3444CC}" srcOrd="0" destOrd="0" presId="urn:microsoft.com/office/officeart/2005/8/layout/orgChart1"/>
    <dgm:cxn modelId="{1FBE9D0C-759D-4D58-9CC9-87DA20489917}" srcId="{1F5766D9-D4F5-427A-AEF7-3272FF1C2677}" destId="{35DAF53A-E81A-462D-9B28-B1A34A077687}" srcOrd="0" destOrd="0" parTransId="{04B50A46-CF96-45EA-B6D5-27E8638B0DB6}" sibTransId="{23A2F8FF-FF6A-4369-BA9B-A2E0997FC749}"/>
    <dgm:cxn modelId="{D83A9958-96B5-472A-A512-96DA29DC177E}" type="presOf" srcId="{15D6CD14-D795-406C-A100-F0F0EF6C3638}" destId="{70E5AA50-547B-4FCF-ACB9-13864BF4E535}" srcOrd="1" destOrd="0" presId="urn:microsoft.com/office/officeart/2005/8/layout/orgChart1"/>
    <dgm:cxn modelId="{73AC73C9-623E-4C38-B266-E314C3F8F6CD}" type="presOf" srcId="{F8F112A0-2ABD-490C-B205-698ABED301F7}" destId="{6A5A077E-E0F3-423E-A512-F7519680236C}" srcOrd="1" destOrd="0" presId="urn:microsoft.com/office/officeart/2005/8/layout/orgChart1"/>
    <dgm:cxn modelId="{C308FE0E-1782-4ECE-A239-BDC82D30856B}" type="presOf" srcId="{FCC25784-229D-4F28-B41A-4E0624C0AFCD}" destId="{3D698D0E-C85D-49DB-B263-BE2015695EE3}" srcOrd="0" destOrd="0" presId="urn:microsoft.com/office/officeart/2005/8/layout/orgChart1"/>
    <dgm:cxn modelId="{CA66B301-AB07-470C-A45A-6CF39BC2752B}" type="presOf" srcId="{0E25A924-DAA8-49B3-8990-AFB2368525DE}" destId="{D18A91F3-B644-4DE8-A235-4BB79C941678}" srcOrd="0" destOrd="0" presId="urn:microsoft.com/office/officeart/2005/8/layout/orgChart1"/>
    <dgm:cxn modelId="{8C5BFAD7-36B3-4D40-9F0D-71D1969713ED}" type="presOf" srcId="{AB46E65D-54AA-4500-B1AB-917170D7CD99}" destId="{21106147-1266-4904-A7AB-31C9EEF96CC5}" srcOrd="0" destOrd="0" presId="urn:microsoft.com/office/officeart/2005/8/layout/orgChart1"/>
    <dgm:cxn modelId="{AD77529B-B349-41E8-9465-BFAA46A05269}" type="presParOf" srcId="{B60ED64D-DBF5-4723-91C0-11A2959475BE}" destId="{0C959E2B-BD4E-4E99-A95D-407F76B3AC34}" srcOrd="0" destOrd="0" presId="urn:microsoft.com/office/officeart/2005/8/layout/orgChart1"/>
    <dgm:cxn modelId="{A070AAE5-3E73-4B6B-8DE9-8BCE2518C5AF}" type="presParOf" srcId="{0C959E2B-BD4E-4E99-A95D-407F76B3AC34}" destId="{582288B8-CB6F-485D-9C2F-0BFA7761ED13}" srcOrd="0" destOrd="0" presId="urn:microsoft.com/office/officeart/2005/8/layout/orgChart1"/>
    <dgm:cxn modelId="{B67DB8F2-EF5C-43E5-8B29-36F142161AE3}" type="presParOf" srcId="{582288B8-CB6F-485D-9C2F-0BFA7761ED13}" destId="{49F4067B-4B38-46E3-B468-F4DBC6DF5E22}" srcOrd="0" destOrd="0" presId="urn:microsoft.com/office/officeart/2005/8/layout/orgChart1"/>
    <dgm:cxn modelId="{FA66BBB0-03E5-4ECD-8E7F-112F9812EEB9}" type="presParOf" srcId="{582288B8-CB6F-485D-9C2F-0BFA7761ED13}" destId="{A8152040-A018-4BCA-A1D7-128ADA49FC88}" srcOrd="1" destOrd="0" presId="urn:microsoft.com/office/officeart/2005/8/layout/orgChart1"/>
    <dgm:cxn modelId="{79324CD0-CFD6-4792-BE6C-3E3667B8175E}" type="presParOf" srcId="{0C959E2B-BD4E-4E99-A95D-407F76B3AC34}" destId="{6B016725-1900-4685-9207-DB3C8A45C759}" srcOrd="1" destOrd="0" presId="urn:microsoft.com/office/officeart/2005/8/layout/orgChart1"/>
    <dgm:cxn modelId="{6E7E52BC-BF37-4E33-BE74-B601953B38AB}" type="presParOf" srcId="{6B016725-1900-4685-9207-DB3C8A45C759}" destId="{8B88B24F-6229-4604-ADCC-8C32D531B93B}" srcOrd="0" destOrd="0" presId="urn:microsoft.com/office/officeart/2005/8/layout/orgChart1"/>
    <dgm:cxn modelId="{808D8F86-29C7-46DC-BDEA-83D86DB6B476}" type="presParOf" srcId="{6B016725-1900-4685-9207-DB3C8A45C759}" destId="{A58C4B5F-A85B-4F87-AEB5-5C2548922207}" srcOrd="1" destOrd="0" presId="urn:microsoft.com/office/officeart/2005/8/layout/orgChart1"/>
    <dgm:cxn modelId="{21046ED5-8568-413E-8423-06E4240D63DF}" type="presParOf" srcId="{A58C4B5F-A85B-4F87-AEB5-5C2548922207}" destId="{CC13F9D9-2DCB-4A72-AFBB-1594135F339F}" srcOrd="0" destOrd="0" presId="urn:microsoft.com/office/officeart/2005/8/layout/orgChart1"/>
    <dgm:cxn modelId="{0AD5FD23-3BD2-4820-837C-D09ABE9F2E78}" type="presParOf" srcId="{CC13F9D9-2DCB-4A72-AFBB-1594135F339F}" destId="{F80C65AD-F6C3-46EC-9A6C-B6408AF4552D}" srcOrd="0" destOrd="0" presId="urn:microsoft.com/office/officeart/2005/8/layout/orgChart1"/>
    <dgm:cxn modelId="{D683ABE6-554A-463C-BD17-9EAD939B09A8}" type="presParOf" srcId="{CC13F9D9-2DCB-4A72-AFBB-1594135F339F}" destId="{AA6C6705-86C5-49AC-A5BE-75107A62DF3D}" srcOrd="1" destOrd="0" presId="urn:microsoft.com/office/officeart/2005/8/layout/orgChart1"/>
    <dgm:cxn modelId="{70CBA47D-7A09-4F0F-9E26-291B9810B3AB}" type="presParOf" srcId="{A58C4B5F-A85B-4F87-AEB5-5C2548922207}" destId="{1143E535-BBAB-406A-AF7A-592A14990DC3}" srcOrd="1" destOrd="0" presId="urn:microsoft.com/office/officeart/2005/8/layout/orgChart1"/>
    <dgm:cxn modelId="{33C98AB9-BD79-4604-A428-BEC94332E8F9}" type="presParOf" srcId="{1143E535-BBAB-406A-AF7A-592A14990DC3}" destId="{9E8F170B-2FAC-4E89-AC89-E1BC0EDBFBE6}" srcOrd="0" destOrd="0" presId="urn:microsoft.com/office/officeart/2005/8/layout/orgChart1"/>
    <dgm:cxn modelId="{2BE6F09F-695E-4295-A8A3-42A7189600AE}" type="presParOf" srcId="{1143E535-BBAB-406A-AF7A-592A14990DC3}" destId="{414ECF79-F7BE-41F4-B167-5C29719DB58B}" srcOrd="1" destOrd="0" presId="urn:microsoft.com/office/officeart/2005/8/layout/orgChart1"/>
    <dgm:cxn modelId="{5E505745-75A3-4828-A281-D754E21ABF55}" type="presParOf" srcId="{414ECF79-F7BE-41F4-B167-5C29719DB58B}" destId="{3B4930C2-FBFD-4AF5-9FBB-07777A65A3EA}" srcOrd="0" destOrd="0" presId="urn:microsoft.com/office/officeart/2005/8/layout/orgChart1"/>
    <dgm:cxn modelId="{B1BE6D8B-04E0-4CB9-82A6-C1C8B8D12480}" type="presParOf" srcId="{3B4930C2-FBFD-4AF5-9FBB-07777A65A3EA}" destId="{3D698D0E-C85D-49DB-B263-BE2015695EE3}" srcOrd="0" destOrd="0" presId="urn:microsoft.com/office/officeart/2005/8/layout/orgChart1"/>
    <dgm:cxn modelId="{C8AB6008-C6EA-441E-9FDD-911B4B16894C}" type="presParOf" srcId="{3B4930C2-FBFD-4AF5-9FBB-07777A65A3EA}" destId="{E809FBC8-4EA3-4298-A615-A8E771F21962}" srcOrd="1" destOrd="0" presId="urn:microsoft.com/office/officeart/2005/8/layout/orgChart1"/>
    <dgm:cxn modelId="{862C8BB4-3FB8-4012-9F88-E8A150029371}" type="presParOf" srcId="{414ECF79-F7BE-41F4-B167-5C29719DB58B}" destId="{86E48981-E2FE-4EC1-B8EA-6C44C22B679B}" srcOrd="1" destOrd="0" presId="urn:microsoft.com/office/officeart/2005/8/layout/orgChart1"/>
    <dgm:cxn modelId="{289CA501-0937-4FFF-A5F5-548E78DC363A}" type="presParOf" srcId="{414ECF79-F7BE-41F4-B167-5C29719DB58B}" destId="{0F9EFAE8-A663-4371-9385-4C7CBCA1B542}" srcOrd="2" destOrd="0" presId="urn:microsoft.com/office/officeart/2005/8/layout/orgChart1"/>
    <dgm:cxn modelId="{BE8DB6A0-D7A7-479B-A6D9-610AFD4A4F4D}" type="presParOf" srcId="{A58C4B5F-A85B-4F87-AEB5-5C2548922207}" destId="{A17607E9-D019-46CF-9A58-C50F4AD0A912}" srcOrd="2" destOrd="0" presId="urn:microsoft.com/office/officeart/2005/8/layout/orgChart1"/>
    <dgm:cxn modelId="{903A92E5-9978-4A49-8E96-D94CD4ECBE1D}" type="presParOf" srcId="{6B016725-1900-4685-9207-DB3C8A45C759}" destId="{4DDFD19F-F046-4D23-9EB0-0FA7B2081075}" srcOrd="2" destOrd="0" presId="urn:microsoft.com/office/officeart/2005/8/layout/orgChart1"/>
    <dgm:cxn modelId="{9C360D93-AA72-4212-A19F-FC6E445CE9F5}" type="presParOf" srcId="{6B016725-1900-4685-9207-DB3C8A45C759}" destId="{296FF83E-97CD-44F8-8BF0-AD13A5A5B77E}" srcOrd="3" destOrd="0" presId="urn:microsoft.com/office/officeart/2005/8/layout/orgChart1"/>
    <dgm:cxn modelId="{D1C661AF-6155-4AE6-95FC-0F53111605A5}" type="presParOf" srcId="{296FF83E-97CD-44F8-8BF0-AD13A5A5B77E}" destId="{547A1949-BC83-4C20-B15F-B28B6916B9A2}" srcOrd="0" destOrd="0" presId="urn:microsoft.com/office/officeart/2005/8/layout/orgChart1"/>
    <dgm:cxn modelId="{FB49339D-45C1-4F09-820D-F3C5D3346626}" type="presParOf" srcId="{547A1949-BC83-4C20-B15F-B28B6916B9A2}" destId="{47557AB6-D601-41BF-A7C6-8C1EA9D3C84A}" srcOrd="0" destOrd="0" presId="urn:microsoft.com/office/officeart/2005/8/layout/orgChart1"/>
    <dgm:cxn modelId="{E726FEB6-32E7-4FF9-842C-2823BDC5DE92}" type="presParOf" srcId="{547A1949-BC83-4C20-B15F-B28B6916B9A2}" destId="{70E5AA50-547B-4FCF-ACB9-13864BF4E535}" srcOrd="1" destOrd="0" presId="urn:microsoft.com/office/officeart/2005/8/layout/orgChart1"/>
    <dgm:cxn modelId="{0A5B771F-DEE7-4272-A008-4AC9AEBD6CC7}" type="presParOf" srcId="{296FF83E-97CD-44F8-8BF0-AD13A5A5B77E}" destId="{23459AFF-50C3-4CBE-B2AE-E696259BEB9A}" srcOrd="1" destOrd="0" presId="urn:microsoft.com/office/officeart/2005/8/layout/orgChart1"/>
    <dgm:cxn modelId="{B1CC3DCA-CDB6-4C37-B06F-18D0E7BBDE5F}" type="presParOf" srcId="{296FF83E-97CD-44F8-8BF0-AD13A5A5B77E}" destId="{90818841-FF50-4B4F-AF55-B6F8908A98A2}" srcOrd="2" destOrd="0" presId="urn:microsoft.com/office/officeart/2005/8/layout/orgChart1"/>
    <dgm:cxn modelId="{2BE4095E-6BE3-4FD6-ADBA-17C4155B31DD}" type="presParOf" srcId="{6B016725-1900-4685-9207-DB3C8A45C759}" destId="{63CE7881-66C1-4C38-9ACB-F698C5EE7A4A}" srcOrd="4" destOrd="0" presId="urn:microsoft.com/office/officeart/2005/8/layout/orgChart1"/>
    <dgm:cxn modelId="{EE501097-D9D0-489F-A03E-F4D7374F1D60}" type="presParOf" srcId="{6B016725-1900-4685-9207-DB3C8A45C759}" destId="{3AED566D-F252-4AF7-BF8E-420520E1DDB0}" srcOrd="5" destOrd="0" presId="urn:microsoft.com/office/officeart/2005/8/layout/orgChart1"/>
    <dgm:cxn modelId="{21EC1CCC-DA84-44E5-BD01-B5B600B7606A}" type="presParOf" srcId="{3AED566D-F252-4AF7-BF8E-420520E1DDB0}" destId="{1FAC8BB7-4459-471B-801B-0F95803E8B17}" srcOrd="0" destOrd="0" presId="urn:microsoft.com/office/officeart/2005/8/layout/orgChart1"/>
    <dgm:cxn modelId="{76812F35-7102-440A-8B7B-0E29CB81AEDB}" type="presParOf" srcId="{1FAC8BB7-4459-471B-801B-0F95803E8B17}" destId="{21106147-1266-4904-A7AB-31C9EEF96CC5}" srcOrd="0" destOrd="0" presId="urn:microsoft.com/office/officeart/2005/8/layout/orgChart1"/>
    <dgm:cxn modelId="{FEEB53E5-454A-4E8E-B78C-76E2CFAF529F}" type="presParOf" srcId="{1FAC8BB7-4459-471B-801B-0F95803E8B17}" destId="{9A8E5569-A69D-49BA-B0A5-92AFE4938A58}" srcOrd="1" destOrd="0" presId="urn:microsoft.com/office/officeart/2005/8/layout/orgChart1"/>
    <dgm:cxn modelId="{00A23944-7782-48E2-B5D0-7DFCE6B7F3D1}" type="presParOf" srcId="{3AED566D-F252-4AF7-BF8E-420520E1DDB0}" destId="{F122F524-ECDA-4DA2-8FB0-B7FDE7D49D77}" srcOrd="1" destOrd="0" presId="urn:microsoft.com/office/officeart/2005/8/layout/orgChart1"/>
    <dgm:cxn modelId="{481D6623-D38D-4E19-B7A6-796CA4B9A632}" type="presParOf" srcId="{3AED566D-F252-4AF7-BF8E-420520E1DDB0}" destId="{7CA178E3-B401-4C52-95E7-84FF1E8D0706}" srcOrd="2" destOrd="0" presId="urn:microsoft.com/office/officeart/2005/8/layout/orgChart1"/>
    <dgm:cxn modelId="{A0B85C79-DAF4-4A4F-BB50-CAD3E42135C8}" type="presParOf" srcId="{6B016725-1900-4685-9207-DB3C8A45C759}" destId="{2BBA6787-A10B-411D-A475-5FF6AE3444CC}" srcOrd="6" destOrd="0" presId="urn:microsoft.com/office/officeart/2005/8/layout/orgChart1"/>
    <dgm:cxn modelId="{165E537D-5922-442A-8EFD-31C46B97AF8B}" type="presParOf" srcId="{6B016725-1900-4685-9207-DB3C8A45C759}" destId="{C75C3299-0024-47DB-AB98-635586E6A632}" srcOrd="7" destOrd="0" presId="urn:microsoft.com/office/officeart/2005/8/layout/orgChart1"/>
    <dgm:cxn modelId="{DEE3F14C-63E7-4CEA-BF16-C7DBE3B0944A}" type="presParOf" srcId="{C75C3299-0024-47DB-AB98-635586E6A632}" destId="{D77EF4E7-942C-401E-9E98-F95B77D60F37}" srcOrd="0" destOrd="0" presId="urn:microsoft.com/office/officeart/2005/8/layout/orgChart1"/>
    <dgm:cxn modelId="{BD3CF4EA-FF6C-44C4-ACCE-101E377D106F}" type="presParOf" srcId="{D77EF4E7-942C-401E-9E98-F95B77D60F37}" destId="{43437C73-4367-47E9-B6DD-6445E46AA42A}" srcOrd="0" destOrd="0" presId="urn:microsoft.com/office/officeart/2005/8/layout/orgChart1"/>
    <dgm:cxn modelId="{9259E844-606A-4CFD-AA65-AD1DA9AFA6E7}" type="presParOf" srcId="{D77EF4E7-942C-401E-9E98-F95B77D60F37}" destId="{D7F0A90C-CA86-41E9-A0EA-167CEEB2784F}" srcOrd="1" destOrd="0" presId="urn:microsoft.com/office/officeart/2005/8/layout/orgChart1"/>
    <dgm:cxn modelId="{21C1045B-777E-4A6B-8C49-6B8AB1873235}" type="presParOf" srcId="{C75C3299-0024-47DB-AB98-635586E6A632}" destId="{C978E644-20E0-43CD-8557-D8D2CDF257C3}" srcOrd="1" destOrd="0" presId="urn:microsoft.com/office/officeart/2005/8/layout/orgChart1"/>
    <dgm:cxn modelId="{2215DFF6-A5D4-4993-B980-AAF84014F561}" type="presParOf" srcId="{C75C3299-0024-47DB-AB98-635586E6A632}" destId="{76D77C36-4455-48AA-9429-3FA465A8CD72}" srcOrd="2" destOrd="0" presId="urn:microsoft.com/office/officeart/2005/8/layout/orgChart1"/>
    <dgm:cxn modelId="{28E78EB7-BD99-4014-A1D7-DBFA79950565}" type="presParOf" srcId="{6B016725-1900-4685-9207-DB3C8A45C759}" destId="{D18A91F3-B644-4DE8-A235-4BB79C941678}" srcOrd="8" destOrd="0" presId="urn:microsoft.com/office/officeart/2005/8/layout/orgChart1"/>
    <dgm:cxn modelId="{B5655F11-3A9E-424F-B58C-CBEA7EB2AA12}" type="presParOf" srcId="{6B016725-1900-4685-9207-DB3C8A45C759}" destId="{135419B5-DC5C-46D3-BDC0-0FF599139B28}" srcOrd="9" destOrd="0" presId="urn:microsoft.com/office/officeart/2005/8/layout/orgChart1"/>
    <dgm:cxn modelId="{BFD460A0-4DD7-4C53-966B-6A3AC8BBF02F}" type="presParOf" srcId="{135419B5-DC5C-46D3-BDC0-0FF599139B28}" destId="{2D5D3D20-1245-4115-AE1E-5E2A66B6092B}" srcOrd="0" destOrd="0" presId="urn:microsoft.com/office/officeart/2005/8/layout/orgChart1"/>
    <dgm:cxn modelId="{BA7C6812-216C-45C7-8A07-4EC6A0F311F2}" type="presParOf" srcId="{2D5D3D20-1245-4115-AE1E-5E2A66B6092B}" destId="{A190F6DC-1C5B-455A-9AB9-8CC5564081CA}" srcOrd="0" destOrd="0" presId="urn:microsoft.com/office/officeart/2005/8/layout/orgChart1"/>
    <dgm:cxn modelId="{7730E7A8-A12E-4E05-B8F0-DC3AC02AF877}" type="presParOf" srcId="{2D5D3D20-1245-4115-AE1E-5E2A66B6092B}" destId="{6A5A077E-E0F3-423E-A512-F7519680236C}" srcOrd="1" destOrd="0" presId="urn:microsoft.com/office/officeart/2005/8/layout/orgChart1"/>
    <dgm:cxn modelId="{32B18D24-DAF5-49B0-BAC5-0DED3FE74346}" type="presParOf" srcId="{135419B5-DC5C-46D3-BDC0-0FF599139B28}" destId="{29E29EEE-B8A8-46EF-8B32-4C869C6F7F7F}" srcOrd="1" destOrd="0" presId="urn:microsoft.com/office/officeart/2005/8/layout/orgChart1"/>
    <dgm:cxn modelId="{F7A48026-E0E1-42C0-9569-454925A770A2}" type="presParOf" srcId="{135419B5-DC5C-46D3-BDC0-0FF599139B28}" destId="{3B896BAD-A049-43EB-81B9-3FE698F0A3C7}" srcOrd="2" destOrd="0" presId="urn:microsoft.com/office/officeart/2005/8/layout/orgChart1"/>
    <dgm:cxn modelId="{3305D297-ADA3-4259-8323-A219D5302E0A}" type="presParOf" srcId="{6B016725-1900-4685-9207-DB3C8A45C759}" destId="{7C3B5C8E-3761-4B7B-BBA3-E2DBBB385BCA}" srcOrd="10" destOrd="0" presId="urn:microsoft.com/office/officeart/2005/8/layout/orgChart1"/>
    <dgm:cxn modelId="{69C7B5F2-CFF1-48FA-AF76-7B5E4A3F1099}" type="presParOf" srcId="{6B016725-1900-4685-9207-DB3C8A45C759}" destId="{CB7AF1C9-31BE-4698-AC0A-1A3E78D3832A}" srcOrd="11" destOrd="0" presId="urn:microsoft.com/office/officeart/2005/8/layout/orgChart1"/>
    <dgm:cxn modelId="{5574611F-92D6-4907-AEDB-F40AE81829A1}" type="presParOf" srcId="{CB7AF1C9-31BE-4698-AC0A-1A3E78D3832A}" destId="{27779486-F7BF-449B-8823-75A6696B41FF}" srcOrd="0" destOrd="0" presId="urn:microsoft.com/office/officeart/2005/8/layout/orgChart1"/>
    <dgm:cxn modelId="{7BE561DA-4096-4A4E-950F-D64A1365DA23}" type="presParOf" srcId="{27779486-F7BF-449B-8823-75A6696B41FF}" destId="{56714B6B-2792-4455-A5BA-C47467D59098}" srcOrd="0" destOrd="0" presId="urn:microsoft.com/office/officeart/2005/8/layout/orgChart1"/>
    <dgm:cxn modelId="{2C5E6D36-282F-4BA7-A922-71E3483B3658}" type="presParOf" srcId="{27779486-F7BF-449B-8823-75A6696B41FF}" destId="{066ABDF6-0C1A-498E-8E2C-92C4A3532116}" srcOrd="1" destOrd="0" presId="urn:microsoft.com/office/officeart/2005/8/layout/orgChart1"/>
    <dgm:cxn modelId="{D46B3CD1-9920-4DC1-804B-C10555673212}" type="presParOf" srcId="{CB7AF1C9-31BE-4698-AC0A-1A3E78D3832A}" destId="{B0AEA303-9F0B-42A9-95F1-ED45C595ED8E}" srcOrd="1" destOrd="0" presId="urn:microsoft.com/office/officeart/2005/8/layout/orgChart1"/>
    <dgm:cxn modelId="{1FE2A192-E3A7-462C-82AC-365AD67B44E4}" type="presParOf" srcId="{CB7AF1C9-31BE-4698-AC0A-1A3E78D3832A}" destId="{2F0F0A8A-C5BA-43F8-AA93-D7A86824B7C5}" srcOrd="2" destOrd="0" presId="urn:microsoft.com/office/officeart/2005/8/layout/orgChart1"/>
    <dgm:cxn modelId="{87153E91-7CC4-48EE-B0EA-1125D4DFC45F}" type="presParOf" srcId="{0C959E2B-BD4E-4E99-A95D-407F76B3AC34}" destId="{F571C9BE-707F-45FB-838A-E52D7D8BC9F8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3B5C8E-3761-4B7B-BBA3-E2DBBB385BCA}">
      <dsp:nvSpPr>
        <dsp:cNvPr id="0" name=""/>
        <dsp:cNvSpPr/>
      </dsp:nvSpPr>
      <dsp:spPr>
        <a:xfrm>
          <a:off x="5013250" y="1913965"/>
          <a:ext cx="4299426" cy="2984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9236"/>
              </a:lnTo>
              <a:lnTo>
                <a:pt x="4299426" y="149236"/>
              </a:lnTo>
              <a:lnTo>
                <a:pt x="4299426" y="298472"/>
              </a:lnTo>
            </a:path>
          </a:pathLst>
        </a:custGeom>
        <a:noFill/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8A91F3-B644-4DE8-A235-4BB79C941678}">
      <dsp:nvSpPr>
        <dsp:cNvPr id="0" name=""/>
        <dsp:cNvSpPr/>
      </dsp:nvSpPr>
      <dsp:spPr>
        <a:xfrm>
          <a:off x="5013250" y="1913965"/>
          <a:ext cx="2579656" cy="2984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9236"/>
              </a:lnTo>
              <a:lnTo>
                <a:pt x="2579656" y="149236"/>
              </a:lnTo>
              <a:lnTo>
                <a:pt x="2579656" y="298472"/>
              </a:lnTo>
            </a:path>
          </a:pathLst>
        </a:custGeom>
        <a:noFill/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BA6787-A10B-411D-A475-5FF6AE3444CC}">
      <dsp:nvSpPr>
        <dsp:cNvPr id="0" name=""/>
        <dsp:cNvSpPr/>
      </dsp:nvSpPr>
      <dsp:spPr>
        <a:xfrm>
          <a:off x="5013250" y="1913965"/>
          <a:ext cx="859885" cy="2984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9236"/>
              </a:lnTo>
              <a:lnTo>
                <a:pt x="859885" y="149236"/>
              </a:lnTo>
              <a:lnTo>
                <a:pt x="859885" y="298472"/>
              </a:lnTo>
            </a:path>
          </a:pathLst>
        </a:custGeom>
        <a:noFill/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CE7881-66C1-4C38-9ACB-F698C5EE7A4A}">
      <dsp:nvSpPr>
        <dsp:cNvPr id="0" name=""/>
        <dsp:cNvSpPr/>
      </dsp:nvSpPr>
      <dsp:spPr>
        <a:xfrm>
          <a:off x="4153365" y="1913965"/>
          <a:ext cx="859885" cy="298472"/>
        </a:xfrm>
        <a:custGeom>
          <a:avLst/>
          <a:gdLst/>
          <a:ahLst/>
          <a:cxnLst/>
          <a:rect l="0" t="0" r="0" b="0"/>
          <a:pathLst>
            <a:path>
              <a:moveTo>
                <a:pt x="859885" y="0"/>
              </a:moveTo>
              <a:lnTo>
                <a:pt x="859885" y="149236"/>
              </a:lnTo>
              <a:lnTo>
                <a:pt x="0" y="149236"/>
              </a:lnTo>
              <a:lnTo>
                <a:pt x="0" y="29847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DFD19F-F046-4D23-9EB0-0FA7B2081075}">
      <dsp:nvSpPr>
        <dsp:cNvPr id="0" name=""/>
        <dsp:cNvSpPr/>
      </dsp:nvSpPr>
      <dsp:spPr>
        <a:xfrm>
          <a:off x="2433594" y="1913965"/>
          <a:ext cx="2579656" cy="298472"/>
        </a:xfrm>
        <a:custGeom>
          <a:avLst/>
          <a:gdLst/>
          <a:ahLst/>
          <a:cxnLst/>
          <a:rect l="0" t="0" r="0" b="0"/>
          <a:pathLst>
            <a:path>
              <a:moveTo>
                <a:pt x="2579656" y="0"/>
              </a:moveTo>
              <a:lnTo>
                <a:pt x="2579656" y="149236"/>
              </a:lnTo>
              <a:lnTo>
                <a:pt x="0" y="149236"/>
              </a:lnTo>
              <a:lnTo>
                <a:pt x="0" y="29847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8F170B-2FAC-4E89-AC89-E1BC0EDBFBE6}">
      <dsp:nvSpPr>
        <dsp:cNvPr id="0" name=""/>
        <dsp:cNvSpPr/>
      </dsp:nvSpPr>
      <dsp:spPr>
        <a:xfrm>
          <a:off x="145304" y="2923087"/>
          <a:ext cx="213194" cy="6537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53797"/>
              </a:lnTo>
              <a:lnTo>
                <a:pt x="213194" y="653797"/>
              </a:lnTo>
            </a:path>
          </a:pathLst>
        </a:custGeom>
        <a:noFill/>
        <a:ln w="12700" cap="flat" cmpd="sng" algn="ctr">
          <a:solidFill>
            <a:srgbClr val="327FB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88B24F-6229-4604-ADCC-8C32D531B93B}">
      <dsp:nvSpPr>
        <dsp:cNvPr id="0" name=""/>
        <dsp:cNvSpPr/>
      </dsp:nvSpPr>
      <dsp:spPr>
        <a:xfrm>
          <a:off x="713823" y="1913965"/>
          <a:ext cx="4299426" cy="298472"/>
        </a:xfrm>
        <a:custGeom>
          <a:avLst/>
          <a:gdLst/>
          <a:ahLst/>
          <a:cxnLst/>
          <a:rect l="0" t="0" r="0" b="0"/>
          <a:pathLst>
            <a:path>
              <a:moveTo>
                <a:pt x="4299426" y="0"/>
              </a:moveTo>
              <a:lnTo>
                <a:pt x="4299426" y="149236"/>
              </a:lnTo>
              <a:lnTo>
                <a:pt x="0" y="149236"/>
              </a:lnTo>
              <a:lnTo>
                <a:pt x="0" y="298472"/>
              </a:lnTo>
            </a:path>
          </a:pathLst>
        </a:custGeom>
        <a:noFill/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F4067B-4B38-46E3-B468-F4DBC6DF5E22}">
      <dsp:nvSpPr>
        <dsp:cNvPr id="0" name=""/>
        <dsp:cNvSpPr/>
      </dsp:nvSpPr>
      <dsp:spPr>
        <a:xfrm>
          <a:off x="4302601" y="1203316"/>
          <a:ext cx="1421298" cy="710649"/>
        </a:xfrm>
        <a:prstGeom prst="rect">
          <a:avLst/>
        </a:prstGeom>
        <a:solidFill>
          <a:srgbClr val="0070C0"/>
        </a:soli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NZ" sz="1600" kern="1200"/>
            <a:t>Chief Executive</a:t>
          </a:r>
        </a:p>
      </dsp:txBody>
      <dsp:txXfrm>
        <a:off x="4302601" y="1203316"/>
        <a:ext cx="1421298" cy="710649"/>
      </dsp:txXfrm>
    </dsp:sp>
    <dsp:sp modelId="{F80C65AD-F6C3-46EC-9A6C-B6408AF4552D}">
      <dsp:nvSpPr>
        <dsp:cNvPr id="0" name=""/>
        <dsp:cNvSpPr/>
      </dsp:nvSpPr>
      <dsp:spPr>
        <a:xfrm>
          <a:off x="3174" y="2212438"/>
          <a:ext cx="1421298" cy="710649"/>
        </a:xfrm>
        <a:prstGeom prst="rect">
          <a:avLst/>
        </a:prstGeom>
        <a:solidFill>
          <a:srgbClr val="0070C0"/>
        </a:solidFill>
        <a:ln w="381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NZ" sz="1600" kern="1200"/>
            <a:t>Community Lifelines</a:t>
          </a:r>
        </a:p>
      </dsp:txBody>
      <dsp:txXfrm>
        <a:off x="3174" y="2212438"/>
        <a:ext cx="1421298" cy="710649"/>
      </dsp:txXfrm>
    </dsp:sp>
    <dsp:sp modelId="{3D698D0E-C85D-49DB-B263-BE2015695EE3}">
      <dsp:nvSpPr>
        <dsp:cNvPr id="0" name=""/>
        <dsp:cNvSpPr/>
      </dsp:nvSpPr>
      <dsp:spPr>
        <a:xfrm>
          <a:off x="358499" y="3221560"/>
          <a:ext cx="1421298" cy="710649"/>
        </a:xfrm>
        <a:prstGeom prst="rect">
          <a:avLst/>
        </a:prstGeom>
        <a:solidFill>
          <a:srgbClr val="0070C0"/>
        </a:solidFill>
        <a:ln w="381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NZ" sz="1600" kern="1200"/>
            <a:t>Water, wastewater and stormwater</a:t>
          </a:r>
        </a:p>
      </dsp:txBody>
      <dsp:txXfrm>
        <a:off x="358499" y="3221560"/>
        <a:ext cx="1421298" cy="710649"/>
      </dsp:txXfrm>
    </dsp:sp>
    <dsp:sp modelId="{47557AB6-D601-41BF-A7C6-8C1EA9D3C84A}">
      <dsp:nvSpPr>
        <dsp:cNvPr id="0" name=""/>
        <dsp:cNvSpPr/>
      </dsp:nvSpPr>
      <dsp:spPr>
        <a:xfrm>
          <a:off x="1722945" y="2212438"/>
          <a:ext cx="1421298" cy="710649"/>
        </a:xfrm>
        <a:prstGeom prst="rect">
          <a:avLst/>
        </a:prstGeom>
        <a:solidFill>
          <a:srgbClr val="0070C0"/>
        </a:soli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NZ" sz="1600" kern="1200"/>
            <a:t>Environmental Services and Protection</a:t>
          </a:r>
        </a:p>
      </dsp:txBody>
      <dsp:txXfrm>
        <a:off x="1722945" y="2212438"/>
        <a:ext cx="1421298" cy="710649"/>
      </dsp:txXfrm>
    </dsp:sp>
    <dsp:sp modelId="{21106147-1266-4904-A7AB-31C9EEF96CC5}">
      <dsp:nvSpPr>
        <dsp:cNvPr id="0" name=""/>
        <dsp:cNvSpPr/>
      </dsp:nvSpPr>
      <dsp:spPr>
        <a:xfrm>
          <a:off x="3442716" y="2212438"/>
          <a:ext cx="1421298" cy="710649"/>
        </a:xfrm>
        <a:prstGeom prst="rect">
          <a:avLst/>
        </a:prstGeom>
        <a:solidFill>
          <a:srgbClr val="0070C0"/>
        </a:soli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NZ" sz="1600" kern="1200"/>
            <a:t>Transformation and Relationships</a:t>
          </a:r>
        </a:p>
      </dsp:txBody>
      <dsp:txXfrm>
        <a:off x="3442716" y="2212438"/>
        <a:ext cx="1421298" cy="710649"/>
      </dsp:txXfrm>
    </dsp:sp>
    <dsp:sp modelId="{43437C73-4367-47E9-B6DD-6445E46AA42A}">
      <dsp:nvSpPr>
        <dsp:cNvPr id="0" name=""/>
        <dsp:cNvSpPr/>
      </dsp:nvSpPr>
      <dsp:spPr>
        <a:xfrm>
          <a:off x="5162486" y="2212438"/>
          <a:ext cx="1421298" cy="710649"/>
        </a:xfrm>
        <a:prstGeom prst="rect">
          <a:avLst/>
        </a:prstGeom>
        <a:solidFill>
          <a:srgbClr val="0070C0"/>
        </a:soli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NZ" sz="1600" kern="1200"/>
            <a:t>Liveable Communities</a:t>
          </a:r>
        </a:p>
      </dsp:txBody>
      <dsp:txXfrm>
        <a:off x="5162486" y="2212438"/>
        <a:ext cx="1421298" cy="710649"/>
      </dsp:txXfrm>
    </dsp:sp>
    <dsp:sp modelId="{A190F6DC-1C5B-455A-9AB9-8CC5564081CA}">
      <dsp:nvSpPr>
        <dsp:cNvPr id="0" name=""/>
        <dsp:cNvSpPr/>
      </dsp:nvSpPr>
      <dsp:spPr>
        <a:xfrm>
          <a:off x="6882257" y="2212438"/>
          <a:ext cx="1421298" cy="710649"/>
        </a:xfrm>
        <a:prstGeom prst="rect">
          <a:avLst/>
        </a:prstGeom>
        <a:solidFill>
          <a:srgbClr val="0070C0"/>
        </a:soli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NZ" sz="1600" kern="1200"/>
            <a:t>Internal Partnerships</a:t>
          </a:r>
        </a:p>
      </dsp:txBody>
      <dsp:txXfrm>
        <a:off x="6882257" y="2212438"/>
        <a:ext cx="1421298" cy="710649"/>
      </dsp:txXfrm>
    </dsp:sp>
    <dsp:sp modelId="{56714B6B-2792-4455-A5BA-C47467D59098}">
      <dsp:nvSpPr>
        <dsp:cNvPr id="0" name=""/>
        <dsp:cNvSpPr/>
      </dsp:nvSpPr>
      <dsp:spPr>
        <a:xfrm>
          <a:off x="8602028" y="2212438"/>
          <a:ext cx="1421298" cy="710649"/>
        </a:xfrm>
        <a:prstGeom prst="rect">
          <a:avLst/>
        </a:prstGeom>
        <a:solidFill>
          <a:srgbClr val="0070C0"/>
        </a:soli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NZ" sz="1600" kern="1200"/>
            <a:t>Finance</a:t>
          </a:r>
        </a:p>
      </dsp:txBody>
      <dsp:txXfrm>
        <a:off x="8602028" y="2212438"/>
        <a:ext cx="1421298" cy="7106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60440-60D9-458D-8464-6A129E55AA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DBBCF2-89A4-4E30-8B26-52D68BB39D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5E20BF-E3D0-497C-AA72-CD1019826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2B6D9-B89F-4CB7-B97D-056D41A63E4B}" type="datetimeFigureOut">
              <a:rPr lang="en-NZ" smtClean="0"/>
              <a:t>13/07/2021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07710A-1B44-4F94-A37E-0085C637B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93701B-771C-40B9-9ABA-6AF5681A2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58D90-6C2F-4519-B9FC-CAC39CFC470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047235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26944-401C-44D8-B4C7-076954A7F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23A0A5-DCAD-4052-A86B-9C7F024589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F576A8-9E6D-49F9-ABD6-A5C806F1D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2B6D9-B89F-4CB7-B97D-056D41A63E4B}" type="datetimeFigureOut">
              <a:rPr lang="en-NZ" smtClean="0"/>
              <a:t>13/07/2021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802499-C27E-4AE2-A8A6-3E78D66E5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6DE4A5-375A-4BF2-92D2-06E1D64AA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58D90-6C2F-4519-B9FC-CAC39CFC470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549910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C784411-F424-4E8A-93A4-1C6EF8B68B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2BF403-119C-42C5-BA30-3E31222613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C3CBF0-5393-47EC-B97C-8BD7F01F2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2B6D9-B89F-4CB7-B97D-056D41A63E4B}" type="datetimeFigureOut">
              <a:rPr lang="en-NZ" smtClean="0"/>
              <a:t>13/07/2021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2F139-5C81-4AF8-BEEE-0E2B328CF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5D8288-4270-4BF3-B025-2D3A90FAE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58D90-6C2F-4519-B9FC-CAC39CFC470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1355802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B3D9CDF-D2AD-2649-8561-FB42C0840EC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50" y="0"/>
            <a:ext cx="2987651" cy="6858000"/>
          </a:xfrm>
        </p:spPr>
        <p:txBody>
          <a:bodyPr/>
          <a:lstStyle>
            <a:lvl1pPr>
              <a:defRPr b="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picture, then scale pic to edge behind title text</a:t>
            </a:r>
          </a:p>
        </p:txBody>
      </p:sp>
      <p:sp>
        <p:nvSpPr>
          <p:cNvPr id="7" name="Shape 10">
            <a:extLst>
              <a:ext uri="{FF2B5EF4-FFF2-40B4-BE49-F238E27FC236}">
                <a16:creationId xmlns:a16="http://schemas.microsoft.com/office/drawing/2014/main" id="{7AE544B3-24DF-3147-8DB1-AA1823D629FE}"/>
              </a:ext>
            </a:extLst>
          </p:cNvPr>
          <p:cNvSpPr/>
          <p:nvPr userDrawn="1"/>
        </p:nvSpPr>
        <p:spPr>
          <a:xfrm>
            <a:off x="10497200" y="0"/>
            <a:ext cx="16948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85750" dist="190500" dir="108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3" name="Shape 10">
            <a:extLst>
              <a:ext uri="{FF2B5EF4-FFF2-40B4-BE49-F238E27FC236}">
                <a16:creationId xmlns:a16="http://schemas.microsoft.com/office/drawing/2014/main" id="{7AE544B3-24DF-3147-8DB1-AA1823D629FE}"/>
              </a:ext>
            </a:extLst>
          </p:cNvPr>
          <p:cNvSpPr/>
          <p:nvPr/>
        </p:nvSpPr>
        <p:spPr>
          <a:xfrm>
            <a:off x="10497200" y="0"/>
            <a:ext cx="16948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85750" dist="190500" dir="108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2" name="Shape 11">
            <a:extLst>
              <a:ext uri="{FF2B5EF4-FFF2-40B4-BE49-F238E27FC236}">
                <a16:creationId xmlns:a16="http://schemas.microsoft.com/office/drawing/2014/main" id="{EFFAE67C-162D-9B40-BA87-FCED3E99CB7F}"/>
              </a:ext>
            </a:extLst>
          </p:cNvPr>
          <p:cNvSpPr/>
          <p:nvPr userDrawn="1"/>
        </p:nvSpPr>
        <p:spPr>
          <a:xfrm>
            <a:off x="2988300" y="1747833"/>
            <a:ext cx="8678800" cy="3362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C0A0AB-27C9-884C-9556-5C07CF61F0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l="6288"/>
          <a:stretch/>
        </p:blipFill>
        <p:spPr>
          <a:xfrm>
            <a:off x="-15226" y="5072863"/>
            <a:ext cx="2860026" cy="1809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C0A0AB-27C9-884C-9556-5C07CF61F0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</a:blip>
          <a:srcRect l="6288"/>
          <a:stretch/>
        </p:blipFill>
        <p:spPr>
          <a:xfrm>
            <a:off x="-15226" y="5072863"/>
            <a:ext cx="2860026" cy="18099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456AE1-DA3B-0341-959C-973684D010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88301" y="1747833"/>
            <a:ext cx="8678800" cy="3362400"/>
          </a:xfrm>
          <a:solidFill>
            <a:schemeClr val="accent6"/>
          </a:solidFill>
        </p:spPr>
        <p:txBody>
          <a:bodyPr anchor="ctr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025713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 Title Pag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8943798F-D99A-6149-AF7A-B42DF6B724F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4064000" cy="6858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Shape 14">
            <a:extLst>
              <a:ext uri="{FF2B5EF4-FFF2-40B4-BE49-F238E27FC236}">
                <a16:creationId xmlns:a16="http://schemas.microsoft.com/office/drawing/2014/main" id="{555F1790-DD38-9C42-BE4C-AAF784779366}"/>
              </a:ext>
            </a:extLst>
          </p:cNvPr>
          <p:cNvSpPr/>
          <p:nvPr userDrawn="1"/>
        </p:nvSpPr>
        <p:spPr>
          <a:xfrm>
            <a:off x="4063900" y="-100"/>
            <a:ext cx="8128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85750" dist="190500" dir="108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3" name="Shape 14">
            <a:extLst>
              <a:ext uri="{FF2B5EF4-FFF2-40B4-BE49-F238E27FC236}">
                <a16:creationId xmlns:a16="http://schemas.microsoft.com/office/drawing/2014/main" id="{555F1790-DD38-9C42-BE4C-AAF784779366}"/>
              </a:ext>
            </a:extLst>
          </p:cNvPr>
          <p:cNvSpPr/>
          <p:nvPr/>
        </p:nvSpPr>
        <p:spPr>
          <a:xfrm>
            <a:off x="4063900" y="-100"/>
            <a:ext cx="8128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85750" dist="190500" dir="108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4" name="Shape 15">
            <a:extLst>
              <a:ext uri="{FF2B5EF4-FFF2-40B4-BE49-F238E27FC236}">
                <a16:creationId xmlns:a16="http://schemas.microsoft.com/office/drawing/2014/main" id="{128EFA5C-0788-5647-84A3-0CE8D7F4BE55}"/>
              </a:ext>
            </a:extLst>
          </p:cNvPr>
          <p:cNvSpPr/>
          <p:nvPr userDrawn="1"/>
        </p:nvSpPr>
        <p:spPr>
          <a:xfrm>
            <a:off x="2988300" y="2360000"/>
            <a:ext cx="8678800" cy="213800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5" name="Shape 17">
            <a:extLst>
              <a:ext uri="{FF2B5EF4-FFF2-40B4-BE49-F238E27FC236}">
                <a16:creationId xmlns:a16="http://schemas.microsoft.com/office/drawing/2014/main" id="{831AE3D7-9726-D54D-B1C9-F14927DCEE8B}"/>
              </a:ext>
            </a:extLst>
          </p:cNvPr>
          <p:cNvSpPr txBox="1">
            <a:spLocks noGrp="1"/>
          </p:cNvSpPr>
          <p:nvPr>
            <p:ph type="subTitle" idx="13"/>
          </p:nvPr>
        </p:nvSpPr>
        <p:spPr>
          <a:xfrm>
            <a:off x="2988300" y="3482671"/>
            <a:ext cx="8678767" cy="795415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/>
          <a:lstStyle>
            <a:lvl1pPr marL="540000"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b="0" i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2A7A85-0957-064F-AA2F-1600F40F8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8300" y="2359900"/>
            <a:ext cx="8678767" cy="1414133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DC0A0AB-27C9-884C-9556-5C07CF61F0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l="6288"/>
          <a:stretch/>
        </p:blipFill>
        <p:spPr>
          <a:xfrm>
            <a:off x="-15226" y="5072863"/>
            <a:ext cx="2860026" cy="18099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DC0A0AB-27C9-884C-9556-5C07CF61F0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</a:blip>
          <a:srcRect l="6288"/>
          <a:stretch/>
        </p:blipFill>
        <p:spPr>
          <a:xfrm>
            <a:off x="-15226" y="5072863"/>
            <a:ext cx="2860026" cy="1809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1493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a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0BF6ECA7-B78C-914A-9B44-A26816B70F5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064000" cy="6858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Shape 19">
            <a:extLst>
              <a:ext uri="{FF2B5EF4-FFF2-40B4-BE49-F238E27FC236}">
                <a16:creationId xmlns:a16="http://schemas.microsoft.com/office/drawing/2014/main" id="{AE9972BB-C412-5646-8882-34233F85913B}"/>
              </a:ext>
            </a:extLst>
          </p:cNvPr>
          <p:cNvSpPr/>
          <p:nvPr userDrawn="1"/>
        </p:nvSpPr>
        <p:spPr>
          <a:xfrm>
            <a:off x="4063867" y="0"/>
            <a:ext cx="8128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85750" dist="190500" dir="108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8" name="Shape 19">
            <a:extLst>
              <a:ext uri="{FF2B5EF4-FFF2-40B4-BE49-F238E27FC236}">
                <a16:creationId xmlns:a16="http://schemas.microsoft.com/office/drawing/2014/main" id="{AE9972BB-C412-5646-8882-34233F85913B}"/>
              </a:ext>
            </a:extLst>
          </p:cNvPr>
          <p:cNvSpPr/>
          <p:nvPr/>
        </p:nvSpPr>
        <p:spPr>
          <a:xfrm>
            <a:off x="4063867" y="0"/>
            <a:ext cx="8128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85750" dist="190500" dir="108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9" name="Shape 20">
            <a:extLst>
              <a:ext uri="{FF2B5EF4-FFF2-40B4-BE49-F238E27FC236}">
                <a16:creationId xmlns:a16="http://schemas.microsoft.com/office/drawing/2014/main" id="{F731F7A4-A847-734E-9A56-5EC2496A7FEC}"/>
              </a:ext>
            </a:extLst>
          </p:cNvPr>
          <p:cNvSpPr/>
          <p:nvPr/>
        </p:nvSpPr>
        <p:spPr>
          <a:xfrm>
            <a:off x="3526767" y="524567"/>
            <a:ext cx="1075600" cy="1075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2" name="Shape 23">
            <a:extLst>
              <a:ext uri="{FF2B5EF4-FFF2-40B4-BE49-F238E27FC236}">
                <a16:creationId xmlns:a16="http://schemas.microsoft.com/office/drawing/2014/main" id="{144D1CE6-AEC3-A14F-A641-53DC35AB62AA}"/>
              </a:ext>
            </a:extLst>
          </p:cNvPr>
          <p:cNvSpPr txBox="1"/>
          <p:nvPr/>
        </p:nvSpPr>
        <p:spPr>
          <a:xfrm>
            <a:off x="3539623" y="450467"/>
            <a:ext cx="1049600" cy="8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b="1" i="0" dirty="0">
                <a:solidFill>
                  <a:srgbClr val="FFFF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“</a:t>
            </a:r>
            <a:endParaRPr sz="9600" b="1" i="0" dirty="0">
              <a:solidFill>
                <a:srgbClr val="FFFFFF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88C73F-FD1D-EC4F-8E3E-621A8CD959A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975434" y="787400"/>
            <a:ext cx="6284000" cy="5545299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None/>
              <a:defRPr sz="4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>
              <a:buNone/>
            </a:pPr>
            <a:r>
              <a:rPr lang="en-NZ" dirty="0"/>
              <a:t>Quotations are commonly printed as a means of inspiration and to invoke philosophical thoughts from the reader.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068874-7E91-4C41-8614-E7D0BD4F3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6934" y="5808033"/>
            <a:ext cx="525066" cy="524666"/>
          </a:xfrm>
          <a:prstGeom prst="rect">
            <a:avLst/>
          </a:prstGeom>
          <a:solidFill>
            <a:schemeClr val="accent6"/>
          </a:solidFill>
          <a:effectLst>
            <a:outerShdw blurRad="203200" dist="38100" dir="5400000" algn="ctr" rotWithShape="0">
              <a:schemeClr val="bg1">
                <a:alpha val="20000"/>
              </a:schemeClr>
            </a:outerShdw>
          </a:effectLst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B0EBB0C0-3F18-9942-82BC-308420F244C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DC0A0AB-27C9-884C-9556-5C07CF61F0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l="6288"/>
          <a:stretch/>
        </p:blipFill>
        <p:spPr>
          <a:xfrm>
            <a:off x="-15226" y="5072863"/>
            <a:ext cx="2860026" cy="1809989"/>
          </a:xfrm>
          <a:prstGeom prst="rect">
            <a:avLst/>
          </a:prstGeom>
        </p:spPr>
      </p:pic>
      <p:sp>
        <p:nvSpPr>
          <p:cNvPr id="13" name="Shape 20">
            <a:extLst>
              <a:ext uri="{FF2B5EF4-FFF2-40B4-BE49-F238E27FC236}">
                <a16:creationId xmlns:a16="http://schemas.microsoft.com/office/drawing/2014/main" id="{F731F7A4-A847-734E-9A56-5EC2496A7FEC}"/>
              </a:ext>
            </a:extLst>
          </p:cNvPr>
          <p:cNvSpPr/>
          <p:nvPr userDrawn="1"/>
        </p:nvSpPr>
        <p:spPr>
          <a:xfrm>
            <a:off x="3526767" y="524567"/>
            <a:ext cx="1075600" cy="107560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4" name="Shape 23">
            <a:extLst>
              <a:ext uri="{FF2B5EF4-FFF2-40B4-BE49-F238E27FC236}">
                <a16:creationId xmlns:a16="http://schemas.microsoft.com/office/drawing/2014/main" id="{144D1CE6-AEC3-A14F-A641-53DC35AB62AA}"/>
              </a:ext>
            </a:extLst>
          </p:cNvPr>
          <p:cNvSpPr txBox="1"/>
          <p:nvPr userDrawn="1"/>
        </p:nvSpPr>
        <p:spPr>
          <a:xfrm>
            <a:off x="3539623" y="450467"/>
            <a:ext cx="1049600" cy="8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b="1" i="0" dirty="0">
                <a:solidFill>
                  <a:srgbClr val="FFFF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“</a:t>
            </a:r>
            <a:endParaRPr sz="9600" b="1" i="0" dirty="0">
              <a:solidFill>
                <a:srgbClr val="FFFFFF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DC0A0AB-27C9-884C-9556-5C07CF61F0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</a:blip>
          <a:srcRect l="6288"/>
          <a:stretch/>
        </p:blipFill>
        <p:spPr>
          <a:xfrm>
            <a:off x="-15226" y="5072863"/>
            <a:ext cx="2860026" cy="1809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6837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half slide" preserve="1">
  <p:cSld name="Title + 1 column half slide">
    <p:bg>
      <p:bgRef idx="1003">
        <a:schemeClr val="bg2"/>
      </p:bgRef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729002-E665-C746-8EE8-461AC03AD23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5226" y="0"/>
            <a:ext cx="6096000" cy="6858000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4" name="Shape 34"/>
          <p:cNvSpPr/>
          <p:nvPr/>
        </p:nvSpPr>
        <p:spPr>
          <a:xfrm>
            <a:off x="6096000" y="-100"/>
            <a:ext cx="6096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85750" dist="190500" dir="108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DC0A0AB-27C9-884C-9556-5C07CF61F0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l="6288"/>
          <a:stretch/>
        </p:blipFill>
        <p:spPr>
          <a:xfrm>
            <a:off x="-15226" y="5072863"/>
            <a:ext cx="2860026" cy="1809989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56DEFBE-3532-F942-9903-6EA17425C7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0" y="1829087"/>
            <a:ext cx="5266400" cy="3887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A8068874-7E91-4C41-8614-E7D0BD4F3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6934" y="5808033"/>
            <a:ext cx="525066" cy="524666"/>
          </a:xfrm>
          <a:prstGeom prst="rect">
            <a:avLst/>
          </a:prstGeom>
          <a:solidFill>
            <a:schemeClr val="accent6"/>
          </a:solidFill>
          <a:effectLst>
            <a:outerShdw blurRad="203200" dist="38100" dir="5400000" algn="ctr" rotWithShape="0">
              <a:schemeClr val="bg1">
                <a:alpha val="20000"/>
              </a:schemeClr>
            </a:outerShdw>
          </a:effectLst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B0EBB0C0-3F18-9942-82BC-308420F244C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6" name="Shape 36"/>
          <p:cNvSpPr/>
          <p:nvPr/>
        </p:nvSpPr>
        <p:spPr>
          <a:xfrm>
            <a:off x="5571195" y="524700"/>
            <a:ext cx="6096000" cy="107560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5571123" y="524633"/>
            <a:ext cx="5020742" cy="1075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>
                <a:solidFill>
                  <a:schemeClr val="bg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rPr lang="en-US" dirty="0"/>
              <a:t>Click to edit Master 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689851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1 col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34"/>
          <p:cNvSpPr/>
          <p:nvPr userDrawn="1"/>
        </p:nvSpPr>
        <p:spPr>
          <a:xfrm>
            <a:off x="1840675" y="0"/>
            <a:ext cx="10351325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85750" dist="190500" dir="108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56DEFBE-3532-F942-9903-6EA17425C7C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125683" y="1829087"/>
            <a:ext cx="9475767" cy="3887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63729002-E665-C746-8EE8-461AC03AD23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5226" y="0"/>
            <a:ext cx="1855901" cy="6858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DC0A0AB-27C9-884C-9556-5C07CF61F0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</a:blip>
          <a:srcRect l="6288"/>
          <a:stretch/>
        </p:blipFill>
        <p:spPr>
          <a:xfrm>
            <a:off x="-15226" y="5072863"/>
            <a:ext cx="2860026" cy="1809989"/>
          </a:xfrm>
          <a:prstGeom prst="rect">
            <a:avLst/>
          </a:prstGeom>
        </p:spPr>
      </p:pic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A8068874-7E91-4C41-8614-E7D0BD4F3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6934" y="5808033"/>
            <a:ext cx="525066" cy="524666"/>
          </a:xfrm>
          <a:prstGeom prst="rect">
            <a:avLst/>
          </a:prstGeom>
          <a:solidFill>
            <a:schemeClr val="accent6"/>
          </a:solidFill>
          <a:effectLst>
            <a:outerShdw blurRad="203200" dist="38100" dir="5400000" algn="ctr" rotWithShape="0">
              <a:schemeClr val="bg1">
                <a:alpha val="20000"/>
              </a:schemeClr>
            </a:outerShdw>
          </a:effectLst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B0EBB0C0-3F18-9942-82BC-308420F244C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Shape 28"/>
          <p:cNvSpPr/>
          <p:nvPr userDrawn="1"/>
        </p:nvSpPr>
        <p:spPr>
          <a:xfrm>
            <a:off x="628650" y="524700"/>
            <a:ext cx="10972800" cy="107560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5" name="Shape 29"/>
          <p:cNvSpPr txBox="1">
            <a:spLocks noGrp="1"/>
          </p:cNvSpPr>
          <p:nvPr>
            <p:ph type="title"/>
          </p:nvPr>
        </p:nvSpPr>
        <p:spPr>
          <a:xfrm>
            <a:off x="628650" y="524633"/>
            <a:ext cx="9933617" cy="1075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bg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 dirty="0"/>
              <a:t>Click to edit Master 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307533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cols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34"/>
          <p:cNvSpPr/>
          <p:nvPr userDrawn="1"/>
        </p:nvSpPr>
        <p:spPr>
          <a:xfrm>
            <a:off x="1840675" y="0"/>
            <a:ext cx="10351325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85750" dist="190500" dir="108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63729002-E665-C746-8EE8-461AC03AD23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5226" y="0"/>
            <a:ext cx="1855901" cy="6858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DC0A0AB-27C9-884C-9556-5C07CF61F0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</a:blip>
          <a:srcRect l="6288"/>
          <a:stretch/>
        </p:blipFill>
        <p:spPr>
          <a:xfrm>
            <a:off x="-15226" y="5072863"/>
            <a:ext cx="2860026" cy="1809989"/>
          </a:xfrm>
          <a:prstGeom prst="rect">
            <a:avLst/>
          </a:prstGeom>
        </p:spPr>
      </p:pic>
      <p:sp>
        <p:nvSpPr>
          <p:cNvPr id="3" name="Shape 44"/>
          <p:cNvSpPr/>
          <p:nvPr userDrawn="1"/>
        </p:nvSpPr>
        <p:spPr>
          <a:xfrm>
            <a:off x="630936" y="524700"/>
            <a:ext cx="10972800" cy="107560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4" name="Shape 45"/>
          <p:cNvSpPr txBox="1">
            <a:spLocks noGrp="1"/>
          </p:cNvSpPr>
          <p:nvPr>
            <p:ph type="title"/>
          </p:nvPr>
        </p:nvSpPr>
        <p:spPr>
          <a:xfrm>
            <a:off x="630936" y="524633"/>
            <a:ext cx="9931331" cy="1075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bg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56DEFBE-3532-F942-9903-6EA17425C7C5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2149432" y="1829087"/>
            <a:ext cx="4590000" cy="3887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56DEFBE-3532-F942-9903-6EA17425C7C5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013736" y="1829374"/>
            <a:ext cx="4590000" cy="3887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A8068874-7E91-4C41-8614-E7D0BD4F3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6934" y="5808033"/>
            <a:ext cx="525066" cy="524666"/>
          </a:xfrm>
          <a:prstGeom prst="rect">
            <a:avLst/>
          </a:prstGeom>
          <a:solidFill>
            <a:schemeClr val="accent6"/>
          </a:solidFill>
          <a:effectLst>
            <a:outerShdw blurRad="203200" dist="38100" dir="5400000" algn="ctr" rotWithShape="0">
              <a:schemeClr val="bg1">
                <a:alpha val="20000"/>
              </a:schemeClr>
            </a:outerShdw>
          </a:effectLst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B0EBB0C0-3F18-9942-82BC-308420F244C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3996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3 cols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34"/>
          <p:cNvSpPr/>
          <p:nvPr userDrawn="1"/>
        </p:nvSpPr>
        <p:spPr>
          <a:xfrm>
            <a:off x="1840675" y="0"/>
            <a:ext cx="10351325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85750" dist="190500" dir="108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63729002-E665-C746-8EE8-461AC03AD23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-15226" y="0"/>
            <a:ext cx="1855901" cy="6858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DC0A0AB-27C9-884C-9556-5C07CF61F0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</a:blip>
          <a:srcRect l="6288"/>
          <a:stretch/>
        </p:blipFill>
        <p:spPr>
          <a:xfrm>
            <a:off x="-15226" y="5072863"/>
            <a:ext cx="2860026" cy="1809989"/>
          </a:xfrm>
          <a:prstGeom prst="rect">
            <a:avLst/>
          </a:prstGeom>
        </p:spPr>
      </p:pic>
      <p:sp>
        <p:nvSpPr>
          <p:cNvPr id="3" name="Shape 44"/>
          <p:cNvSpPr/>
          <p:nvPr userDrawn="1"/>
        </p:nvSpPr>
        <p:spPr>
          <a:xfrm>
            <a:off x="630934" y="524700"/>
            <a:ext cx="10972800" cy="107560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4" name="Shape 45"/>
          <p:cNvSpPr txBox="1">
            <a:spLocks noGrp="1"/>
          </p:cNvSpPr>
          <p:nvPr>
            <p:ph type="title"/>
          </p:nvPr>
        </p:nvSpPr>
        <p:spPr>
          <a:xfrm>
            <a:off x="630937" y="524633"/>
            <a:ext cx="9931330" cy="1075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bg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56DEFBE-3532-F942-9903-6EA17425C7C5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2161798" y="1829087"/>
            <a:ext cx="2968341" cy="3887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56DEFBE-3532-F942-9903-6EA17425C7C5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5396936" y="1829374"/>
            <a:ext cx="2970000" cy="3887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56DEFBE-3532-F942-9903-6EA17425C7C5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633734" y="1829374"/>
            <a:ext cx="2970000" cy="3887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A8068874-7E91-4C41-8614-E7D0BD4F3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6934" y="5808033"/>
            <a:ext cx="525066" cy="524666"/>
          </a:xfrm>
          <a:prstGeom prst="rect">
            <a:avLst/>
          </a:prstGeom>
          <a:solidFill>
            <a:schemeClr val="accent6"/>
          </a:solidFill>
          <a:effectLst>
            <a:outerShdw blurRad="203200" dist="38100" dir="5400000" algn="ctr" rotWithShape="0">
              <a:schemeClr val="bg1">
                <a:alpha val="20000"/>
              </a:schemeClr>
            </a:outerShdw>
          </a:effectLst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B0EBB0C0-3F18-9942-82BC-308420F244C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621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34"/>
          <p:cNvSpPr/>
          <p:nvPr userDrawn="1"/>
        </p:nvSpPr>
        <p:spPr>
          <a:xfrm>
            <a:off x="1840675" y="0"/>
            <a:ext cx="10351325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85750" dist="190500" dir="108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63729002-E665-C746-8EE8-461AC03AD23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5226" y="0"/>
            <a:ext cx="1855901" cy="6858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DC0A0AB-27C9-884C-9556-5C07CF61F0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</a:blip>
          <a:srcRect l="6288"/>
          <a:stretch/>
        </p:blipFill>
        <p:spPr>
          <a:xfrm>
            <a:off x="-15226" y="5072863"/>
            <a:ext cx="2860026" cy="1809989"/>
          </a:xfrm>
          <a:prstGeom prst="rect">
            <a:avLst/>
          </a:prstGeom>
        </p:spPr>
      </p:pic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A8068874-7E91-4C41-8614-E7D0BD4F3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6934" y="5808033"/>
            <a:ext cx="525066" cy="524666"/>
          </a:xfrm>
          <a:prstGeom prst="rect">
            <a:avLst/>
          </a:prstGeom>
          <a:solidFill>
            <a:schemeClr val="accent6"/>
          </a:solidFill>
          <a:effectLst>
            <a:outerShdw blurRad="203200" dist="38100" dir="5400000" algn="ctr" rotWithShape="0">
              <a:schemeClr val="bg1">
                <a:alpha val="20000"/>
              </a:schemeClr>
            </a:outerShdw>
          </a:effectLst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B0EBB0C0-3F18-9942-82BC-308420F244C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Shape 53"/>
          <p:cNvSpPr/>
          <p:nvPr userDrawn="1"/>
        </p:nvSpPr>
        <p:spPr>
          <a:xfrm>
            <a:off x="417180" y="5808099"/>
            <a:ext cx="10972800" cy="524599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7" name="Shape 54"/>
          <p:cNvSpPr txBox="1">
            <a:spLocks noGrp="1"/>
          </p:cNvSpPr>
          <p:nvPr>
            <p:ph type="title"/>
          </p:nvPr>
        </p:nvSpPr>
        <p:spPr>
          <a:xfrm>
            <a:off x="417181" y="5808032"/>
            <a:ext cx="9931330" cy="524599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bg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 dirty="0"/>
              <a:t>Click to edit Master 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250706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585EC-6476-4655-A1A6-3B6FED467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C87D18-68CA-4E0E-9AEE-3042609622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606CCD-7DF8-489E-92D9-7E69163D2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2B6D9-B89F-4CB7-B97D-056D41A63E4B}" type="datetimeFigureOut">
              <a:rPr lang="en-NZ" smtClean="0"/>
              <a:t>13/07/2021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97C762-EC66-4550-AA4A-730B6529D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C0A4CB-AE59-4E26-B645-E8C658928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58D90-6C2F-4519-B9FC-CAC39CFC470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0265778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r>
              <a:rPr lang="en-US" dirty="0"/>
              <a:t>Blank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702710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8511A-12E8-48C6-960C-640D13474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125C00-0116-4BD2-A2A8-583EDA47CA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A60D0F-15B2-4673-9C84-26120ECA4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2B6D9-B89F-4CB7-B97D-056D41A63E4B}" type="datetimeFigureOut">
              <a:rPr lang="en-NZ" smtClean="0"/>
              <a:t>13/07/2021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217251-2D49-4559-B562-904316BEB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D74ED5-C096-4E6F-A61E-473CCF7D9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58D90-6C2F-4519-B9FC-CAC39CFC470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206655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7479B-073F-4F7C-B3F4-B0E293F4A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ED42F3-1FC3-4792-9DA5-3A64C31199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82EE24-3140-42D5-B987-5DD2C75375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3AADAD-D94E-4864-9327-3D064FAAA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2B6D9-B89F-4CB7-B97D-056D41A63E4B}" type="datetimeFigureOut">
              <a:rPr lang="en-NZ" smtClean="0"/>
              <a:t>13/07/2021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89A24E-D943-4A39-9B8C-5FB58D7D9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0BC85B-0259-46CD-BB0C-600ECEAD1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58D90-6C2F-4519-B9FC-CAC39CFC470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663267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FA4AC-1AED-456C-B808-2446A5E37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D908D8-A2D5-4C9C-9229-F9D620DF91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78E18F-4285-4709-8473-DF72263749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933999-ECC9-418B-BE34-3520CDB4A6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6D6B57-88A6-4901-9367-0BFC093F58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246CB3F-2E74-42CB-A825-808A45230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2B6D9-B89F-4CB7-B97D-056D41A63E4B}" type="datetimeFigureOut">
              <a:rPr lang="en-NZ" smtClean="0"/>
              <a:t>13/07/2021</a:t>
            </a:fld>
            <a:endParaRPr lang="en-N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5CDAD8-702C-482A-AFBF-DF3FB0A61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5382922-6ED3-4B3D-A550-E7C8BD25C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58D90-6C2F-4519-B9FC-CAC39CFC470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580835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24C91-F19C-47AB-86AA-0768D72C7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531DBB-F6AE-4666-A37C-D2B9D2854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2B6D9-B89F-4CB7-B97D-056D41A63E4B}" type="datetimeFigureOut">
              <a:rPr lang="en-NZ" smtClean="0"/>
              <a:t>13/07/2021</a:t>
            </a:fld>
            <a:endParaRPr lang="en-N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2362CF-6FE2-4E20-8ED3-F5B491A72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889E9B-06BA-4558-9F53-9D79189C9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58D90-6C2F-4519-B9FC-CAC39CFC470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867870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FD76FB-6ED4-47A4-87F9-ED3614531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2B6D9-B89F-4CB7-B97D-056D41A63E4B}" type="datetimeFigureOut">
              <a:rPr lang="en-NZ" smtClean="0"/>
              <a:t>13/07/2021</a:t>
            </a:fld>
            <a:endParaRPr lang="en-N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FDF6D6-2710-4552-8BC2-A36FAC233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78AB37-464F-4170-AE93-51D4F2529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58D90-6C2F-4519-B9FC-CAC39CFC470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843215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E966C-95CC-4BCF-BC11-A60A385D9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106394-5474-42FC-8DFB-EBC9203BC6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C407BF-FC53-4A3C-AC93-1C87DFB56F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50AACF-4044-4659-ADFD-98C91B53B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2B6D9-B89F-4CB7-B97D-056D41A63E4B}" type="datetimeFigureOut">
              <a:rPr lang="en-NZ" smtClean="0"/>
              <a:t>13/07/2021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AC5AA4-D6DD-4D63-BF21-8892B9844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CC7683-768C-4C6F-A9C6-054038402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58D90-6C2F-4519-B9FC-CAC39CFC470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38065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69FB1-357D-4D49-82F4-AA1DF5ED5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83F905-8609-4E14-93E5-492A9B04E0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DF21B7-8B37-4E75-9661-B8FC73DD22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592EEC-2ED4-4FC3-ABFA-260F974F8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2B6D9-B89F-4CB7-B97D-056D41A63E4B}" type="datetimeFigureOut">
              <a:rPr lang="en-NZ" smtClean="0"/>
              <a:t>13/07/2021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C0D7E5-82B2-4C37-A54B-803AEECD4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8F954B-FEB1-4E2F-8909-76EC0D712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58D90-6C2F-4519-B9FC-CAC39CFC470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369044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0AEE60-B962-4CFF-A9A8-5E84EE6C6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6D40B1-6F7E-4B7E-A261-49189A0F47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406C27-F568-448B-8F0F-47B2B36EAB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22B6D9-B89F-4CB7-B97D-056D41A63E4B}" type="datetimeFigureOut">
              <a:rPr lang="en-NZ" smtClean="0"/>
              <a:t>13/07/2021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1C570D-9D8B-49E2-A231-B1107B657F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7D3121-4D8F-478C-8E51-F06533A583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58D90-6C2F-4519-B9FC-CAC39CFC470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84495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0C916CE-EAC7-0843-AD64-3F596329B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6331" y="493854"/>
            <a:ext cx="9015217" cy="11729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6DEFBE-3532-F942-9903-6EA17425C7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75108" y="1829087"/>
            <a:ext cx="9447600" cy="3887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Level One 24pt</a:t>
            </a:r>
          </a:p>
          <a:p>
            <a:pPr lvl="1"/>
            <a:r>
              <a:rPr lang="en-US" dirty="0"/>
              <a:t>Level Two 20 </a:t>
            </a:r>
            <a:r>
              <a:rPr lang="en-US" dirty="0" err="1"/>
              <a:t>pt</a:t>
            </a:r>
            <a:endParaRPr lang="en-US" dirty="0"/>
          </a:p>
          <a:p>
            <a:pPr lvl="2"/>
            <a:r>
              <a:rPr lang="en-US" dirty="0"/>
              <a:t>Level Three 18 </a:t>
            </a:r>
            <a:r>
              <a:rPr lang="en-US" dirty="0" err="1"/>
              <a:t>pt</a:t>
            </a:r>
            <a:endParaRPr lang="en-US" dirty="0"/>
          </a:p>
          <a:p>
            <a:pPr lvl="3"/>
            <a:r>
              <a:rPr lang="en-US" dirty="0"/>
              <a:t>Level Four  16 </a:t>
            </a:r>
            <a:r>
              <a:rPr lang="en-US" dirty="0" err="1"/>
              <a:t>pt</a:t>
            </a:r>
            <a:endParaRPr lang="en-US" dirty="0"/>
          </a:p>
          <a:p>
            <a:pPr lvl="4"/>
            <a:r>
              <a:rPr lang="en-US" dirty="0"/>
              <a:t>Level Five 14pt</a:t>
            </a:r>
          </a:p>
        </p:txBody>
      </p:sp>
    </p:spTree>
    <p:extLst>
      <p:ext uri="{BB962C8B-B14F-4D97-AF65-F5344CB8AC3E}">
        <p14:creationId xmlns:p14="http://schemas.microsoft.com/office/powerpoint/2010/main" val="180391506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xStyles>
    <p:titleStyle>
      <a:lvl1pPr marL="540000" algn="l" defTabSz="914400" rtl="0" eaLnBrk="1" latinLnBrk="0" hangingPunct="1">
        <a:lnSpc>
          <a:spcPct val="90000"/>
        </a:lnSpc>
        <a:spcBef>
          <a:spcPct val="0"/>
        </a:spcBef>
        <a:buNone/>
        <a:defRPr sz="4800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marR="0" indent="0" algn="l" defTabSz="914400" rtl="0" eaLnBrk="1" fontAlgn="auto" latinLnBrk="0" hangingPunct="1">
        <a:lnSpc>
          <a:spcPct val="100000"/>
        </a:lnSpc>
        <a:spcBef>
          <a:spcPts val="600"/>
        </a:spcBef>
        <a:spcAft>
          <a:spcPts val="600"/>
        </a:spcAft>
        <a:buClrTx/>
        <a:buSzPct val="90000"/>
        <a:buFont typeface="Arial" panose="020B0604020202020204" pitchFamily="34" charset="0"/>
        <a:buNone/>
        <a:tabLst/>
        <a:defRPr sz="2400" b="1" i="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2000" b="0" i="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b="0" i="0" kern="1200" baseline="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600" b="1" i="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400" b="0" i="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hyperlink" Target="#_ftnref1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hyperlink" Target="#_ftnref1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#_ftnref2"/><Relationship Id="rId2" Type="http://schemas.openxmlformats.org/officeDocument/2006/relationships/hyperlink" Target="#_ftnref1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hyperlink" Target="#_ftnref1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hyperlink" Target="#_ftnref2"/><Relationship Id="rId2" Type="http://schemas.openxmlformats.org/officeDocument/2006/relationships/hyperlink" Target="#_ftnref1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988301" y="1747800"/>
            <a:ext cx="8678800" cy="3362400"/>
          </a:xfrm>
        </p:spPr>
        <p:txBody>
          <a:bodyPr>
            <a:normAutofit/>
          </a:bodyPr>
          <a:lstStyle/>
          <a:p>
            <a:r>
              <a:rPr lang="en-US" sz="4400" dirty="0"/>
              <a:t>W</a:t>
            </a:r>
            <a:r>
              <a:rPr lang="en-NZ" sz="4400" dirty="0"/>
              <a:t>astewater Overflows Evidence: Graphs and Maps</a:t>
            </a:r>
          </a:p>
        </p:txBody>
      </p:sp>
    </p:spTree>
    <p:extLst>
      <p:ext uri="{BB962C8B-B14F-4D97-AF65-F5344CB8AC3E}">
        <p14:creationId xmlns:p14="http://schemas.microsoft.com/office/powerpoint/2010/main" val="42376947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E5A5A01-7C6E-4876-BD09-6E2F5289A3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NZ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NZ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NZ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F009C63-5B60-4077-B429-9EAB00C0CB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4022725" cy="635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prstDash val="solid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NZ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ADE7360-2D3F-4969-BB21-D2663DCC80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20556872"/>
              </p:ext>
            </p:extLst>
          </p:nvPr>
        </p:nvGraphicFramePr>
        <p:xfrm>
          <a:off x="1371599" y="1552575"/>
          <a:ext cx="9324975" cy="376555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06481">
                  <a:extLst>
                    <a:ext uri="{9D8B030D-6E8A-4147-A177-3AD203B41FA5}">
                      <a16:colId xmlns:a16="http://schemas.microsoft.com/office/drawing/2014/main" val="1210598307"/>
                    </a:ext>
                  </a:extLst>
                </a:gridCol>
                <a:gridCol w="2306481">
                  <a:extLst>
                    <a:ext uri="{9D8B030D-6E8A-4147-A177-3AD203B41FA5}">
                      <a16:colId xmlns:a16="http://schemas.microsoft.com/office/drawing/2014/main" val="969543527"/>
                    </a:ext>
                  </a:extLst>
                </a:gridCol>
                <a:gridCol w="1570671">
                  <a:extLst>
                    <a:ext uri="{9D8B030D-6E8A-4147-A177-3AD203B41FA5}">
                      <a16:colId xmlns:a16="http://schemas.microsoft.com/office/drawing/2014/main" val="3931860117"/>
                    </a:ext>
                  </a:extLst>
                </a:gridCol>
                <a:gridCol w="1570671">
                  <a:extLst>
                    <a:ext uri="{9D8B030D-6E8A-4147-A177-3AD203B41FA5}">
                      <a16:colId xmlns:a16="http://schemas.microsoft.com/office/drawing/2014/main" val="790819034"/>
                    </a:ext>
                  </a:extLst>
                </a:gridCol>
                <a:gridCol w="1570671">
                  <a:extLst>
                    <a:ext uri="{9D8B030D-6E8A-4147-A177-3AD203B41FA5}">
                      <a16:colId xmlns:a16="http://schemas.microsoft.com/office/drawing/2014/main" val="2796831087"/>
                    </a:ext>
                  </a:extLst>
                </a:gridCol>
              </a:tblGrid>
              <a:tr h="342323">
                <a:tc>
                  <a:txBody>
                    <a:bodyPr/>
                    <a:lstStyle/>
                    <a:p>
                      <a:pPr algn="l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200" b="0" u="none" strike="noStrike">
                          <a:effectLst/>
                        </a:rPr>
                        <a:t>Category</a:t>
                      </a:r>
                      <a:endParaRPr lang="en-NZ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200" b="0" u="none" strike="noStrike">
                          <a:effectLst/>
                        </a:rPr>
                        <a:t>Street Name</a:t>
                      </a:r>
                      <a:endParaRPr lang="en-NZ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200" b="0" u="none" strike="noStrike">
                          <a:effectLst/>
                        </a:rPr>
                        <a:t>Asset Code</a:t>
                      </a:r>
                      <a:endParaRPr lang="en-NZ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200" b="0" u="none" strike="noStrike">
                          <a:effectLst/>
                        </a:rPr>
                        <a:t>Easting</a:t>
                      </a:r>
                      <a:endParaRPr lang="en-NZ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200" b="0" u="none" strike="noStrike">
                          <a:effectLst/>
                        </a:rPr>
                        <a:t>Northing</a:t>
                      </a:r>
                      <a:endParaRPr lang="en-NZ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3741959159"/>
                  </a:ext>
                </a:extLst>
              </a:tr>
              <a:tr h="342323">
                <a:tc rowSpan="2">
                  <a:txBody>
                    <a:bodyPr/>
                    <a:lstStyle/>
                    <a:p>
                      <a:pPr algn="l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200" b="0" u="none" strike="noStrike">
                          <a:effectLst/>
                        </a:rPr>
                        <a:t>Primary Overflow Point</a:t>
                      </a:r>
                      <a:endParaRPr lang="en-NZ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200" b="0" u="none" strike="noStrike">
                          <a:effectLst/>
                        </a:rPr>
                        <a:t>Wainui Road</a:t>
                      </a:r>
                      <a:endParaRPr lang="en-NZ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200" b="0" u="none" strike="noStrike">
                          <a:effectLst/>
                        </a:rPr>
                        <a:t>WNUIDO005</a:t>
                      </a:r>
                      <a:endParaRPr lang="en-NZ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200" b="0" u="none" strike="noStrike">
                          <a:effectLst/>
                        </a:rPr>
                        <a:t>2037659.42</a:t>
                      </a:r>
                      <a:endParaRPr lang="en-NZ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200" b="0" u="none" strike="noStrike">
                          <a:effectLst/>
                        </a:rPr>
                        <a:t>5707953.16</a:t>
                      </a:r>
                      <a:endParaRPr lang="en-NZ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598148465"/>
                  </a:ext>
                </a:extLst>
              </a:tr>
              <a:tr h="342323">
                <a:tc v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200" b="0" u="none" strike="noStrike">
                          <a:effectLst/>
                        </a:rPr>
                        <a:t>Seymour/Turenne</a:t>
                      </a:r>
                      <a:endParaRPr lang="en-NZ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200" b="0" u="none" strike="noStrike">
                          <a:effectLst/>
                        </a:rPr>
                        <a:t>SEYMDO015</a:t>
                      </a:r>
                      <a:endParaRPr lang="en-NZ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200" b="0" u="none" strike="noStrike">
                          <a:effectLst/>
                        </a:rPr>
                        <a:t>2039016.11</a:t>
                      </a:r>
                      <a:endParaRPr lang="en-NZ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200" b="0" u="none" strike="noStrike">
                          <a:effectLst/>
                        </a:rPr>
                        <a:t>5708096.55</a:t>
                      </a:r>
                      <a:endParaRPr lang="en-NZ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2403745127"/>
                  </a:ext>
                </a:extLst>
              </a:tr>
              <a:tr h="342323">
                <a:tc rowSpan="2">
                  <a:txBody>
                    <a:bodyPr/>
                    <a:lstStyle/>
                    <a:p>
                      <a:pPr algn="l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200" b="0" u="none" strike="noStrike" dirty="0">
                          <a:effectLst/>
                        </a:rPr>
                        <a:t>Secondary Overflow Points</a:t>
                      </a:r>
                      <a:endParaRPr lang="en-NZ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200" b="0" u="none" strike="noStrike">
                          <a:effectLst/>
                        </a:rPr>
                        <a:t>Palmerston Road/Peel Street</a:t>
                      </a:r>
                      <a:endParaRPr lang="en-NZ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200" b="0" u="none" strike="noStrike">
                          <a:effectLst/>
                        </a:rPr>
                        <a:t>PALMSO003</a:t>
                      </a:r>
                      <a:endParaRPr lang="en-NZ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200" b="0" u="none" strike="noStrike">
                          <a:effectLst/>
                        </a:rPr>
                        <a:t>2037498.91</a:t>
                      </a:r>
                      <a:endParaRPr lang="en-NZ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200" b="0" u="none" strike="noStrike">
                          <a:effectLst/>
                        </a:rPr>
                        <a:t>5708376.11</a:t>
                      </a:r>
                      <a:endParaRPr lang="en-NZ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2735480449"/>
                  </a:ext>
                </a:extLst>
              </a:tr>
              <a:tr h="342323">
                <a:tc v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200" b="0" u="none" strike="noStrike">
                          <a:effectLst/>
                        </a:rPr>
                        <a:t>Oak Street </a:t>
                      </a:r>
                      <a:endParaRPr lang="en-NZ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200" b="0" u="none" strike="noStrike">
                          <a:effectLst/>
                        </a:rPr>
                        <a:t>OAK_SO074</a:t>
                      </a:r>
                      <a:endParaRPr lang="en-NZ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200" b="0" u="none" strike="noStrike">
                          <a:effectLst/>
                        </a:rPr>
                        <a:t>2036347.09</a:t>
                      </a:r>
                      <a:endParaRPr lang="en-NZ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200" b="0" u="none" strike="noStrike">
                          <a:effectLst/>
                        </a:rPr>
                        <a:t>5710062.17</a:t>
                      </a:r>
                      <a:endParaRPr lang="en-NZ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3564866250"/>
                  </a:ext>
                </a:extLst>
              </a:tr>
              <a:tr h="342323">
                <a:tc rowSpan="6">
                  <a:txBody>
                    <a:bodyPr/>
                    <a:lstStyle/>
                    <a:p>
                      <a:pPr algn="l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200" b="0" u="none" strike="noStrike" dirty="0">
                          <a:effectLst/>
                        </a:rPr>
                        <a:t>Tertiary Overflow Points</a:t>
                      </a:r>
                      <a:endParaRPr lang="en-NZ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200" b="0" u="none" strike="noStrike">
                          <a:effectLst/>
                        </a:rPr>
                        <a:t>Oak Street </a:t>
                      </a:r>
                      <a:endParaRPr lang="en-NZ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200" b="0" u="none" strike="noStrike" dirty="0">
                          <a:effectLst/>
                        </a:rPr>
                        <a:t>OAK_SO080</a:t>
                      </a:r>
                      <a:endParaRPr lang="en-NZ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200" b="0" u="none" strike="noStrike">
                          <a:effectLst/>
                        </a:rPr>
                        <a:t>2036346.60</a:t>
                      </a:r>
                      <a:endParaRPr lang="en-NZ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200" b="0" u="none" strike="noStrike">
                          <a:effectLst/>
                        </a:rPr>
                        <a:t>5710057.28</a:t>
                      </a:r>
                      <a:endParaRPr lang="en-NZ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3386589509"/>
                  </a:ext>
                </a:extLst>
              </a:tr>
              <a:tr h="342323">
                <a:tc v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200" b="0" u="none" strike="noStrike">
                          <a:effectLst/>
                        </a:rPr>
                        <a:t>Lytton Road</a:t>
                      </a:r>
                      <a:endParaRPr lang="en-NZ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200" b="0" u="none" strike="noStrike" dirty="0">
                          <a:effectLst/>
                        </a:rPr>
                        <a:t>LYTTSO045</a:t>
                      </a:r>
                      <a:endParaRPr lang="en-NZ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200" b="0" u="none" strike="noStrike">
                          <a:effectLst/>
                        </a:rPr>
                        <a:t>2035240.87</a:t>
                      </a:r>
                      <a:endParaRPr lang="en-NZ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200" b="0" u="none" strike="noStrike">
                          <a:effectLst/>
                        </a:rPr>
                        <a:t>5710498.71</a:t>
                      </a:r>
                      <a:endParaRPr lang="en-NZ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718915630"/>
                  </a:ext>
                </a:extLst>
              </a:tr>
              <a:tr h="342323">
                <a:tc v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200" b="0" u="none" strike="noStrike">
                          <a:effectLst/>
                        </a:rPr>
                        <a:t>Childers Road</a:t>
                      </a:r>
                      <a:endParaRPr lang="en-NZ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200" b="0" u="none" strike="noStrike">
                          <a:effectLst/>
                        </a:rPr>
                        <a:t>CHILSO264</a:t>
                      </a:r>
                      <a:endParaRPr lang="en-NZ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200" b="0" u="none" strike="noStrike">
                          <a:effectLst/>
                        </a:rPr>
                        <a:t>2035080.77</a:t>
                      </a:r>
                      <a:endParaRPr lang="en-NZ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200" b="0" u="none" strike="noStrike">
                          <a:effectLst/>
                        </a:rPr>
                        <a:t>5709303.76</a:t>
                      </a:r>
                      <a:endParaRPr lang="en-NZ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1983339626"/>
                  </a:ext>
                </a:extLst>
              </a:tr>
              <a:tr h="342323">
                <a:tc v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200" b="0" u="none" strike="noStrike">
                          <a:effectLst/>
                        </a:rPr>
                        <a:t>Stafford Street</a:t>
                      </a:r>
                      <a:endParaRPr lang="en-NZ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200" b="0" u="none" strike="noStrike">
                          <a:effectLst/>
                        </a:rPr>
                        <a:t>RUSSSO001</a:t>
                      </a:r>
                      <a:endParaRPr lang="en-NZ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200" b="0" u="none" strike="noStrike">
                          <a:effectLst/>
                        </a:rPr>
                        <a:t>2038219.38</a:t>
                      </a:r>
                      <a:endParaRPr lang="en-NZ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200" b="0" u="none" strike="noStrike">
                          <a:effectLst/>
                        </a:rPr>
                        <a:t>5708824.47</a:t>
                      </a:r>
                      <a:endParaRPr lang="en-NZ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1907518375"/>
                  </a:ext>
                </a:extLst>
              </a:tr>
              <a:tr h="342323">
                <a:tc v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200" b="0" u="none" strike="noStrike">
                          <a:effectLst/>
                        </a:rPr>
                        <a:t>Derby Street</a:t>
                      </a:r>
                      <a:endParaRPr lang="en-NZ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200" b="0" u="none" strike="noStrike">
                          <a:effectLst/>
                        </a:rPr>
                        <a:t>DERBSO001</a:t>
                      </a:r>
                      <a:endParaRPr lang="en-NZ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200" b="0" u="none" strike="noStrike">
                          <a:effectLst/>
                        </a:rPr>
                        <a:t>2037424.05</a:t>
                      </a:r>
                      <a:endParaRPr lang="en-NZ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200" b="0" u="none" strike="noStrike">
                          <a:effectLst/>
                        </a:rPr>
                        <a:t>5708825.96</a:t>
                      </a:r>
                      <a:endParaRPr lang="en-NZ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4200342375"/>
                  </a:ext>
                </a:extLst>
              </a:tr>
              <a:tr h="342323">
                <a:tc v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200" b="0" u="none" strike="noStrike" dirty="0">
                          <a:effectLst/>
                        </a:rPr>
                        <a:t>Fitzherbert Street</a:t>
                      </a:r>
                      <a:endParaRPr lang="en-NZ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200" b="0" u="none" strike="noStrike" dirty="0">
                          <a:effectLst/>
                        </a:rPr>
                        <a:t>FITZDO115</a:t>
                      </a:r>
                      <a:endParaRPr lang="en-NZ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200" b="0" u="none" strike="noStrike" dirty="0">
                          <a:effectLst/>
                        </a:rPr>
                        <a:t>2037565.64</a:t>
                      </a:r>
                      <a:endParaRPr lang="en-NZ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200" b="0" u="none" strike="noStrike" dirty="0">
                          <a:effectLst/>
                        </a:rPr>
                        <a:t>5708371.24</a:t>
                      </a:r>
                      <a:endParaRPr lang="en-NZ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8785224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08140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p&#10;&#10;Description automatically generated">
            <a:extLst>
              <a:ext uri="{FF2B5EF4-FFF2-40B4-BE49-F238E27FC236}">
                <a16:creationId xmlns:a16="http://schemas.microsoft.com/office/drawing/2014/main" id="{F6F53CE9-849E-4FF5-8C79-EE38052B440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610" y="414020"/>
            <a:ext cx="8526780" cy="6029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3833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35C5C28-800F-43F4-9891-EEAC3E6ADC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NZ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NZ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NZ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23926E3-BE38-469D-BE75-C47D8DDFA0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4022725" cy="635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prstDash val="solid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NZ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CA27C4D-FEA2-4D1B-93CD-251E0C1EF7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97326322"/>
              </p:ext>
            </p:extLst>
          </p:nvPr>
        </p:nvGraphicFramePr>
        <p:xfrm>
          <a:off x="1620456" y="1319515"/>
          <a:ext cx="9144000" cy="38301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61718">
                  <a:extLst>
                    <a:ext uri="{9D8B030D-6E8A-4147-A177-3AD203B41FA5}">
                      <a16:colId xmlns:a16="http://schemas.microsoft.com/office/drawing/2014/main" val="2781966463"/>
                    </a:ext>
                  </a:extLst>
                </a:gridCol>
                <a:gridCol w="2261718">
                  <a:extLst>
                    <a:ext uri="{9D8B030D-6E8A-4147-A177-3AD203B41FA5}">
                      <a16:colId xmlns:a16="http://schemas.microsoft.com/office/drawing/2014/main" val="64958441"/>
                    </a:ext>
                  </a:extLst>
                </a:gridCol>
                <a:gridCol w="1540188">
                  <a:extLst>
                    <a:ext uri="{9D8B030D-6E8A-4147-A177-3AD203B41FA5}">
                      <a16:colId xmlns:a16="http://schemas.microsoft.com/office/drawing/2014/main" val="1024439950"/>
                    </a:ext>
                  </a:extLst>
                </a:gridCol>
                <a:gridCol w="1540188">
                  <a:extLst>
                    <a:ext uri="{9D8B030D-6E8A-4147-A177-3AD203B41FA5}">
                      <a16:colId xmlns:a16="http://schemas.microsoft.com/office/drawing/2014/main" val="867639867"/>
                    </a:ext>
                  </a:extLst>
                </a:gridCol>
                <a:gridCol w="1540188">
                  <a:extLst>
                    <a:ext uri="{9D8B030D-6E8A-4147-A177-3AD203B41FA5}">
                      <a16:colId xmlns:a16="http://schemas.microsoft.com/office/drawing/2014/main" val="4268373418"/>
                    </a:ext>
                  </a:extLst>
                </a:gridCol>
              </a:tblGrid>
              <a:tr h="319175">
                <a:tc>
                  <a:txBody>
                    <a:bodyPr/>
                    <a:lstStyle/>
                    <a:p>
                      <a:pPr algn="l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400" u="none" strike="noStrike" dirty="0">
                          <a:effectLst/>
                        </a:rPr>
                        <a:t>Category</a:t>
                      </a:r>
                      <a:endParaRPr lang="en-NZ" sz="2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400" u="none" strike="noStrike">
                          <a:effectLst/>
                        </a:rPr>
                        <a:t>Street Name</a:t>
                      </a:r>
                      <a:endParaRPr lang="en-NZ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400" u="none" strike="noStrike">
                          <a:effectLst/>
                        </a:rPr>
                        <a:t>Asset Code</a:t>
                      </a:r>
                      <a:endParaRPr lang="en-NZ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400" u="none" strike="noStrike">
                          <a:effectLst/>
                        </a:rPr>
                        <a:t>Easting</a:t>
                      </a:r>
                      <a:endParaRPr lang="en-NZ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400" u="none" strike="noStrike">
                          <a:effectLst/>
                        </a:rPr>
                        <a:t>Northing</a:t>
                      </a:r>
                      <a:endParaRPr lang="en-NZ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2032866898"/>
                  </a:ext>
                </a:extLst>
              </a:tr>
              <a:tr h="319175">
                <a:tc>
                  <a:txBody>
                    <a:bodyPr/>
                    <a:lstStyle/>
                    <a:p>
                      <a:pPr algn="l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400" u="none" strike="noStrike">
                          <a:effectLst/>
                        </a:rPr>
                        <a:t>Primary Overflow Point</a:t>
                      </a:r>
                      <a:endParaRPr lang="en-NZ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400" u="none" strike="noStrike" dirty="0">
                          <a:effectLst/>
                        </a:rPr>
                        <a:t>Wainui Road</a:t>
                      </a:r>
                      <a:endParaRPr lang="en-NZ" sz="2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400" u="none" strike="noStrike">
                          <a:effectLst/>
                        </a:rPr>
                        <a:t>WNUIDO005</a:t>
                      </a:r>
                      <a:endParaRPr lang="en-NZ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400" u="none" strike="noStrike">
                          <a:effectLst/>
                        </a:rPr>
                        <a:t>2037659.42</a:t>
                      </a:r>
                      <a:endParaRPr lang="en-NZ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400" u="none" strike="noStrike">
                          <a:effectLst/>
                        </a:rPr>
                        <a:t>5707953.16</a:t>
                      </a:r>
                      <a:endParaRPr lang="en-NZ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3548185239"/>
                  </a:ext>
                </a:extLst>
              </a:tr>
              <a:tr h="319175">
                <a:tc rowSpan="2">
                  <a:txBody>
                    <a:bodyPr/>
                    <a:lstStyle/>
                    <a:p>
                      <a:pPr algn="l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400" u="none" strike="noStrike" dirty="0">
                          <a:effectLst/>
                        </a:rPr>
                        <a:t>Secondary Overflow Points</a:t>
                      </a:r>
                      <a:endParaRPr lang="en-NZ" sz="2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400" u="none" strike="noStrike" dirty="0">
                          <a:effectLst/>
                        </a:rPr>
                        <a:t>Palmerston Road/Peel Street</a:t>
                      </a:r>
                      <a:endParaRPr lang="en-NZ" sz="2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400" u="none" strike="noStrike">
                          <a:effectLst/>
                        </a:rPr>
                        <a:t>PALMSO003</a:t>
                      </a:r>
                      <a:endParaRPr lang="en-NZ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400" u="none" strike="noStrike">
                          <a:effectLst/>
                        </a:rPr>
                        <a:t>2037498.91</a:t>
                      </a:r>
                      <a:endParaRPr lang="en-NZ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400" u="none" strike="noStrike">
                          <a:effectLst/>
                        </a:rPr>
                        <a:t>5708376.11</a:t>
                      </a:r>
                      <a:endParaRPr lang="en-NZ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4043818536"/>
                  </a:ext>
                </a:extLst>
              </a:tr>
              <a:tr h="319175">
                <a:tc v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400" u="none" strike="noStrike" dirty="0">
                          <a:effectLst/>
                        </a:rPr>
                        <a:t>Oak Street </a:t>
                      </a:r>
                      <a:endParaRPr lang="en-NZ" sz="2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400" u="none" strike="noStrike">
                          <a:effectLst/>
                        </a:rPr>
                        <a:t>OAK_SO074</a:t>
                      </a:r>
                      <a:endParaRPr lang="en-NZ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400" u="none" strike="noStrike">
                          <a:effectLst/>
                        </a:rPr>
                        <a:t>2036347.09</a:t>
                      </a:r>
                      <a:endParaRPr lang="en-NZ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400" u="none" strike="noStrike">
                          <a:effectLst/>
                        </a:rPr>
                        <a:t>5710062.17</a:t>
                      </a:r>
                      <a:endParaRPr lang="en-NZ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2993664561"/>
                  </a:ext>
                </a:extLst>
              </a:tr>
              <a:tr h="319175">
                <a:tc rowSpan="8">
                  <a:txBody>
                    <a:bodyPr/>
                    <a:lstStyle/>
                    <a:p>
                      <a:pPr algn="l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400" u="none" strike="noStrike">
                          <a:effectLst/>
                        </a:rPr>
                        <a:t>Tertiary Overflow Points</a:t>
                      </a:r>
                      <a:endParaRPr lang="en-NZ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400" u="none" strike="noStrike">
                          <a:effectLst/>
                        </a:rPr>
                        <a:t>Oak Street </a:t>
                      </a:r>
                      <a:endParaRPr lang="en-NZ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400" u="none" strike="noStrike">
                          <a:effectLst/>
                        </a:rPr>
                        <a:t>OAK_SO080</a:t>
                      </a:r>
                      <a:endParaRPr lang="en-NZ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400" u="none" strike="noStrike">
                          <a:effectLst/>
                        </a:rPr>
                        <a:t>2036346.60</a:t>
                      </a:r>
                      <a:endParaRPr lang="en-NZ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400" u="none" strike="noStrike">
                          <a:effectLst/>
                        </a:rPr>
                        <a:t>5710057.28</a:t>
                      </a:r>
                      <a:endParaRPr lang="en-NZ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2597200960"/>
                  </a:ext>
                </a:extLst>
              </a:tr>
              <a:tr h="319175">
                <a:tc v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400" u="none" strike="noStrike" dirty="0">
                          <a:effectLst/>
                        </a:rPr>
                        <a:t>Lytton Road</a:t>
                      </a:r>
                      <a:endParaRPr lang="en-NZ" sz="2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400" u="none" strike="noStrike">
                          <a:effectLst/>
                        </a:rPr>
                        <a:t>LYTTSO045</a:t>
                      </a:r>
                      <a:endParaRPr lang="en-NZ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400" u="none" strike="noStrike">
                          <a:effectLst/>
                        </a:rPr>
                        <a:t>2035240.87</a:t>
                      </a:r>
                      <a:endParaRPr lang="en-NZ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400" u="none" strike="noStrike">
                          <a:effectLst/>
                        </a:rPr>
                        <a:t>5710498.71</a:t>
                      </a:r>
                      <a:endParaRPr lang="en-NZ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4288038741"/>
                  </a:ext>
                </a:extLst>
              </a:tr>
              <a:tr h="319175">
                <a:tc v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400" u="none" strike="noStrike" dirty="0">
                          <a:effectLst/>
                        </a:rPr>
                        <a:t>Childers Road</a:t>
                      </a:r>
                      <a:endParaRPr lang="en-NZ" sz="2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400" u="none" strike="noStrike">
                          <a:effectLst/>
                        </a:rPr>
                        <a:t>CHILSO264</a:t>
                      </a:r>
                      <a:endParaRPr lang="en-NZ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400" u="none" strike="noStrike">
                          <a:effectLst/>
                        </a:rPr>
                        <a:t>2035080.77</a:t>
                      </a:r>
                      <a:endParaRPr lang="en-NZ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400" u="none" strike="noStrike">
                          <a:effectLst/>
                        </a:rPr>
                        <a:t>5709303.76</a:t>
                      </a:r>
                      <a:endParaRPr lang="en-NZ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4057735037"/>
                  </a:ext>
                </a:extLst>
              </a:tr>
              <a:tr h="319175">
                <a:tc v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400" u="none" strike="noStrike">
                          <a:effectLst/>
                        </a:rPr>
                        <a:t>Stafford Street</a:t>
                      </a:r>
                      <a:endParaRPr lang="en-NZ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400" u="none" strike="noStrike">
                          <a:effectLst/>
                        </a:rPr>
                        <a:t>RUSSSO001</a:t>
                      </a:r>
                      <a:endParaRPr lang="en-NZ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400" u="none" strike="noStrike">
                          <a:effectLst/>
                        </a:rPr>
                        <a:t>2038219.38</a:t>
                      </a:r>
                      <a:endParaRPr lang="en-NZ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400" u="none" strike="noStrike">
                          <a:effectLst/>
                        </a:rPr>
                        <a:t>5708824.47</a:t>
                      </a:r>
                      <a:endParaRPr lang="en-NZ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4245413502"/>
                  </a:ext>
                </a:extLst>
              </a:tr>
              <a:tr h="319175">
                <a:tc v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400" u="none" strike="noStrike">
                          <a:effectLst/>
                        </a:rPr>
                        <a:t>Derby Street</a:t>
                      </a:r>
                      <a:endParaRPr lang="en-NZ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400" u="none" strike="noStrike" dirty="0">
                          <a:effectLst/>
                        </a:rPr>
                        <a:t>DERBSO001</a:t>
                      </a:r>
                      <a:endParaRPr lang="en-NZ" sz="2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400" u="none" strike="noStrike">
                          <a:effectLst/>
                        </a:rPr>
                        <a:t>2037424.05</a:t>
                      </a:r>
                      <a:endParaRPr lang="en-NZ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400" u="none" strike="noStrike">
                          <a:effectLst/>
                        </a:rPr>
                        <a:t>5708825.96</a:t>
                      </a:r>
                      <a:endParaRPr lang="en-NZ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4155512426"/>
                  </a:ext>
                </a:extLst>
              </a:tr>
              <a:tr h="319175">
                <a:tc v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400" u="none" strike="noStrike">
                          <a:effectLst/>
                        </a:rPr>
                        <a:t>Fitzherbert Street</a:t>
                      </a:r>
                      <a:endParaRPr lang="en-NZ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400" u="none" strike="noStrike" dirty="0">
                          <a:effectLst/>
                        </a:rPr>
                        <a:t>FITZDO115</a:t>
                      </a:r>
                      <a:endParaRPr lang="en-NZ" sz="2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400" u="none" strike="noStrike">
                          <a:effectLst/>
                        </a:rPr>
                        <a:t>2037565.64</a:t>
                      </a:r>
                      <a:endParaRPr lang="en-NZ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400" u="none" strike="noStrike">
                          <a:effectLst/>
                        </a:rPr>
                        <a:t>5708371.24</a:t>
                      </a:r>
                      <a:endParaRPr lang="en-NZ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165884527"/>
                  </a:ext>
                </a:extLst>
              </a:tr>
              <a:tr h="319175">
                <a:tc v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400" u="none" strike="noStrike">
                          <a:effectLst/>
                        </a:rPr>
                        <a:t>Owen Road</a:t>
                      </a:r>
                      <a:endParaRPr lang="en-NZ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400" u="none" strike="noStrike" dirty="0">
                          <a:effectLst/>
                        </a:rPr>
                        <a:t>OWENSO051</a:t>
                      </a:r>
                      <a:endParaRPr lang="en-NZ" sz="2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400" u="none" strike="noStrike">
                          <a:effectLst/>
                        </a:rPr>
                        <a:t>2039202.23</a:t>
                      </a:r>
                      <a:endParaRPr lang="en-NZ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400" u="none" strike="noStrike">
                          <a:effectLst/>
                        </a:rPr>
                        <a:t>5708196.09</a:t>
                      </a:r>
                      <a:endParaRPr lang="en-NZ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2326816466"/>
                  </a:ext>
                </a:extLst>
              </a:tr>
              <a:tr h="319175">
                <a:tc v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400" u="none" strike="noStrike">
                          <a:effectLst/>
                        </a:rPr>
                        <a:t>Seymour/Turenne</a:t>
                      </a:r>
                      <a:endParaRPr lang="en-NZ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400" u="none" strike="noStrike" dirty="0">
                          <a:effectLst/>
                        </a:rPr>
                        <a:t>SEYMDO015</a:t>
                      </a:r>
                      <a:endParaRPr lang="en-NZ" sz="2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400" u="none" strike="noStrike" dirty="0">
                          <a:effectLst/>
                        </a:rPr>
                        <a:t>2039016.11</a:t>
                      </a:r>
                      <a:endParaRPr lang="en-NZ" sz="2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400" u="none" strike="noStrike" dirty="0">
                          <a:effectLst/>
                        </a:rPr>
                        <a:t>5708096.55</a:t>
                      </a:r>
                      <a:endParaRPr lang="en-NZ" sz="2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31573899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03840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DAE8934-24CB-4D81-92CA-572A1EB3C3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701" y="828823"/>
            <a:ext cx="3603048" cy="36030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907D0C-C507-4450-B48A-B1CD273299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286" y="828823"/>
            <a:ext cx="3603048" cy="360304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518AAED-547F-478F-9CF0-E07718B15875}"/>
              </a:ext>
            </a:extLst>
          </p:cNvPr>
          <p:cNvSpPr txBox="1"/>
          <p:nvPr/>
        </p:nvSpPr>
        <p:spPr>
          <a:xfrm>
            <a:off x="1539701" y="4823228"/>
            <a:ext cx="36030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NZ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Sewer main in Stanley Road. Mainly composed of rags and wet wipes</a:t>
            </a:r>
            <a:endParaRPr lang="en-NZ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655E90-256F-4999-B3DE-BA2601FAC4F7}"/>
              </a:ext>
            </a:extLst>
          </p:cNvPr>
          <p:cNvSpPr txBox="1"/>
          <p:nvPr/>
        </p:nvSpPr>
        <p:spPr>
          <a:xfrm>
            <a:off x="6667286" y="4823227"/>
            <a:ext cx="360304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NZ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Childers Rd Pump Station caught in pump impellors. Rags, clothing, wet wipes, rope and more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8901524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30061F-A502-4810-BF0B-78A11DCBC8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3322" y="1116174"/>
            <a:ext cx="3603048" cy="35969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ED9164D-4475-499D-BCDE-19F641CBE3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2010" y="1116174"/>
            <a:ext cx="3603048" cy="35969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D9B462E-B6B7-4002-AAB5-BDEDA7568231}"/>
              </a:ext>
            </a:extLst>
          </p:cNvPr>
          <p:cNvSpPr txBox="1"/>
          <p:nvPr/>
        </p:nvSpPr>
        <p:spPr>
          <a:xfrm>
            <a:off x="1713322" y="5175653"/>
            <a:ext cx="36030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NZ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Oak St Interceptor collection items people discard into the sewer</a:t>
            </a:r>
            <a:endParaRPr lang="en-NZ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DE8086-0C88-4492-8936-6E7DC009BD9C}"/>
              </a:ext>
            </a:extLst>
          </p:cNvPr>
          <p:cNvSpPr txBox="1"/>
          <p:nvPr/>
        </p:nvSpPr>
        <p:spPr>
          <a:xfrm>
            <a:off x="6702010" y="5175653"/>
            <a:ext cx="36030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NZ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Ballance St. Solidified fat caught on rugs of manhole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41387337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B0F9AE-6CA2-4FAE-AAC8-657C4149822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113183" y="1497496"/>
            <a:ext cx="9753599" cy="4320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4170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603DC3D-2334-4F85-817D-726FBCC8A1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1809" y="494527"/>
            <a:ext cx="9037981" cy="5498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3537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F8988D-7E57-4571-A1E4-FB13F2F7C96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755374" y="742122"/>
            <a:ext cx="10416209" cy="5632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8472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E01D581-803F-4829-AA2A-CBF966916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WOLFGANG KANZ</a:t>
            </a:r>
            <a:endParaRPr lang="en-NZ" sz="6000" dirty="0"/>
          </a:p>
        </p:txBody>
      </p:sp>
    </p:spTree>
    <p:extLst>
      <p:ext uri="{BB962C8B-B14F-4D97-AF65-F5344CB8AC3E}">
        <p14:creationId xmlns:p14="http://schemas.microsoft.com/office/powerpoint/2010/main" val="4340490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8C4715-A5A6-45F4-9E0F-021F42BEE99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45330" y="643466"/>
            <a:ext cx="9701340" cy="5571067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DA9BCD-5DC0-4A52-AE26-C44A60B0897A}"/>
              </a:ext>
            </a:extLst>
          </p:cNvPr>
          <p:cNvSpPr txBox="1"/>
          <p:nvPr/>
        </p:nvSpPr>
        <p:spPr>
          <a:xfrm>
            <a:off x="276852" y="6322142"/>
            <a:ext cx="193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/>
              <a:t>Figure 3 of EIC</a:t>
            </a:r>
          </a:p>
        </p:txBody>
      </p:sp>
    </p:spTree>
    <p:extLst>
      <p:ext uri="{BB962C8B-B14F-4D97-AF65-F5344CB8AC3E}">
        <p14:creationId xmlns:p14="http://schemas.microsoft.com/office/powerpoint/2010/main" val="22625956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3"/>
          </p:nvPr>
        </p:nvSpPr>
        <p:spPr>
          <a:xfrm>
            <a:off x="2125683" y="1829087"/>
            <a:ext cx="9475767" cy="4798216"/>
          </a:xfrm>
        </p:spPr>
        <p:txBody>
          <a:bodyPr>
            <a:normAutofit fontScale="85000" lnSpcReduction="2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NZ" dirty="0"/>
              <a:t>David Wilson – Overview and Governance</a:t>
            </a:r>
          </a:p>
          <a:p>
            <a:pPr marL="457200" indent="-457200">
              <a:buFont typeface="+mj-lt"/>
              <a:buAutoNum type="arabicPeriod"/>
            </a:pPr>
            <a:r>
              <a:rPr lang="en-NZ" dirty="0"/>
              <a:t>Neville West – Overview of Wastewater Network, Issues and Responses</a:t>
            </a:r>
          </a:p>
          <a:p>
            <a:pPr marL="457200" indent="-457200">
              <a:buFont typeface="+mj-lt"/>
              <a:buAutoNum type="arabicPeriod"/>
            </a:pPr>
            <a:r>
              <a:rPr lang="en-NZ" dirty="0"/>
              <a:t>Wolfgang Kanz – DrainWise Programme and Consultation with Tangata Whenua</a:t>
            </a:r>
          </a:p>
          <a:p>
            <a:pPr marL="457200" indent="-457200">
              <a:buFont typeface="+mj-lt"/>
              <a:buAutoNum type="arabicPeriod"/>
            </a:pPr>
            <a:r>
              <a:rPr lang="en-NZ" dirty="0"/>
              <a:t>Ian Garside – Wastewater Network Modelling</a:t>
            </a:r>
          </a:p>
          <a:p>
            <a:pPr marL="457200" indent="-457200">
              <a:buFont typeface="+mj-lt"/>
              <a:buAutoNum type="arabicPeriod"/>
            </a:pPr>
            <a:r>
              <a:rPr lang="en-NZ" dirty="0"/>
              <a:t>Bridget Bosworth – Analysis of Rainfall and Overflow Events</a:t>
            </a:r>
          </a:p>
          <a:p>
            <a:pPr marL="457200" indent="-457200">
              <a:buFont typeface="+mj-lt"/>
              <a:buAutoNum type="arabicPeriod"/>
            </a:pPr>
            <a:r>
              <a:rPr lang="en-NZ" dirty="0"/>
              <a:t>Dr Brett </a:t>
            </a:r>
            <a:r>
              <a:rPr lang="en-NZ" dirty="0" err="1"/>
              <a:t>Beamsley</a:t>
            </a:r>
            <a:r>
              <a:rPr lang="en-NZ" dirty="0"/>
              <a:t> – Hydrodynamic Modelling</a:t>
            </a:r>
          </a:p>
          <a:p>
            <a:pPr marL="457200" indent="-457200">
              <a:buFont typeface="+mj-lt"/>
              <a:buAutoNum type="arabicPeriod"/>
            </a:pPr>
            <a:r>
              <a:rPr lang="en-NZ" dirty="0"/>
              <a:t>Dr Shane Kelly - Ecology</a:t>
            </a:r>
          </a:p>
          <a:p>
            <a:pPr marL="457200" indent="-457200">
              <a:buFont typeface="+mj-lt"/>
              <a:buAutoNum type="arabicPeriod"/>
            </a:pPr>
            <a:r>
              <a:rPr lang="en-NZ" dirty="0"/>
              <a:t>Dr Peter Wilson – Water Quality</a:t>
            </a:r>
          </a:p>
          <a:p>
            <a:pPr marL="457200" indent="-457200">
              <a:buFont typeface="+mj-lt"/>
              <a:buAutoNum type="arabicPeriod"/>
            </a:pPr>
            <a:r>
              <a:rPr lang="en-NZ" dirty="0"/>
              <a:t>Dr Michael Stewart – Ecology (Emerging Organic Contaminants)</a:t>
            </a:r>
          </a:p>
          <a:p>
            <a:pPr marL="457200" indent="-457200">
              <a:buFont typeface="+mj-lt"/>
              <a:buAutoNum type="arabicPeriod"/>
            </a:pPr>
            <a:r>
              <a:rPr lang="en-NZ" dirty="0"/>
              <a:t>Dr Christopher Dada – Quantitative Microbial Risk Assessment</a:t>
            </a:r>
          </a:p>
          <a:p>
            <a:pPr marL="457200" indent="-457200">
              <a:buFont typeface="+mj-lt"/>
              <a:buAutoNum type="arabicPeriod"/>
            </a:pPr>
            <a:r>
              <a:rPr lang="en-NZ" dirty="0"/>
              <a:t>Ian Mayhew – Planning</a:t>
            </a:r>
          </a:p>
          <a:p>
            <a:endParaRPr lang="en-NZ" dirty="0"/>
          </a:p>
          <a:p>
            <a:endParaRPr lang="en-NZ" dirty="0"/>
          </a:p>
          <a:p>
            <a:endParaRPr lang="en-NZ" dirty="0"/>
          </a:p>
          <a:p>
            <a:endParaRPr lang="en-NZ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Evidence Briefs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1841205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47934E6-0A16-4942-BF73-EFAFD70A0C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07" b="2976"/>
          <a:stretch/>
        </p:blipFill>
        <p:spPr>
          <a:xfrm>
            <a:off x="1000145" y="553732"/>
            <a:ext cx="10882016" cy="612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781DAF3-9F3A-4B30-8A22-3F4057BAE006}"/>
              </a:ext>
            </a:extLst>
          </p:cNvPr>
          <p:cNvSpPr txBox="1"/>
          <p:nvPr/>
        </p:nvSpPr>
        <p:spPr>
          <a:xfrm>
            <a:off x="10407678" y="6304400"/>
            <a:ext cx="193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/>
              <a:t>Figure 1 of EIC</a:t>
            </a:r>
          </a:p>
        </p:txBody>
      </p:sp>
    </p:spTree>
    <p:extLst>
      <p:ext uri="{BB962C8B-B14F-4D97-AF65-F5344CB8AC3E}">
        <p14:creationId xmlns:p14="http://schemas.microsoft.com/office/powerpoint/2010/main" val="36045899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1849D488-3233-4E58-8D86-225BBA184B94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54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7FA22B-F4E8-4FE6-92F7-2210CBB75EB2}"/>
              </a:ext>
            </a:extLst>
          </p:cNvPr>
          <p:cNvSpPr txBox="1"/>
          <p:nvPr/>
        </p:nvSpPr>
        <p:spPr>
          <a:xfrm>
            <a:off x="276852" y="6322142"/>
            <a:ext cx="193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/>
              <a:t>Figure 2 of EIC</a:t>
            </a:r>
          </a:p>
        </p:txBody>
      </p:sp>
    </p:spTree>
    <p:extLst>
      <p:ext uri="{BB962C8B-B14F-4D97-AF65-F5344CB8AC3E}">
        <p14:creationId xmlns:p14="http://schemas.microsoft.com/office/powerpoint/2010/main" val="33121401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p&#10;&#10;Description automatically generated">
            <a:extLst>
              <a:ext uri="{FF2B5EF4-FFF2-40B4-BE49-F238E27FC236}">
                <a16:creationId xmlns:a16="http://schemas.microsoft.com/office/drawing/2014/main" id="{509871BD-CFE9-4AAF-911D-2567E9C9C84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58852" y="643466"/>
            <a:ext cx="7874296" cy="5571067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60B32C9-C865-43F4-9DD1-188F4AC4A29E}"/>
              </a:ext>
            </a:extLst>
          </p:cNvPr>
          <p:cNvSpPr txBox="1"/>
          <p:nvPr/>
        </p:nvSpPr>
        <p:spPr>
          <a:xfrm>
            <a:off x="276852" y="6322142"/>
            <a:ext cx="193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/>
              <a:t>Figure 4 of EIC</a:t>
            </a:r>
          </a:p>
        </p:txBody>
      </p:sp>
    </p:spTree>
    <p:extLst>
      <p:ext uri="{BB962C8B-B14F-4D97-AF65-F5344CB8AC3E}">
        <p14:creationId xmlns:p14="http://schemas.microsoft.com/office/powerpoint/2010/main" val="32447337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B057F44-453B-4947-8352-3288C6C395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8852" y="643466"/>
            <a:ext cx="7874296" cy="55710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2EEA8EB-6A08-4644-A9E4-5A681F0EFA28}"/>
              </a:ext>
            </a:extLst>
          </p:cNvPr>
          <p:cNvSpPr txBox="1"/>
          <p:nvPr/>
        </p:nvSpPr>
        <p:spPr>
          <a:xfrm>
            <a:off x="276852" y="6322142"/>
            <a:ext cx="193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/>
              <a:t>Figure 5 of EIC</a:t>
            </a:r>
          </a:p>
        </p:txBody>
      </p:sp>
    </p:spTree>
    <p:extLst>
      <p:ext uri="{BB962C8B-B14F-4D97-AF65-F5344CB8AC3E}">
        <p14:creationId xmlns:p14="http://schemas.microsoft.com/office/powerpoint/2010/main" val="6702287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A04BC86-C705-4CC9-A39E-5D7DD2A7B1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8853" y="643466"/>
            <a:ext cx="7876745" cy="5572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D3D122F-5C74-4228-B48C-B88605988D81}"/>
              </a:ext>
            </a:extLst>
          </p:cNvPr>
          <p:cNvSpPr txBox="1"/>
          <p:nvPr/>
        </p:nvSpPr>
        <p:spPr>
          <a:xfrm>
            <a:off x="276852" y="6322142"/>
            <a:ext cx="193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/>
              <a:t>Figure 6 of EIC</a:t>
            </a:r>
          </a:p>
        </p:txBody>
      </p:sp>
    </p:spTree>
    <p:extLst>
      <p:ext uri="{BB962C8B-B14F-4D97-AF65-F5344CB8AC3E}">
        <p14:creationId xmlns:p14="http://schemas.microsoft.com/office/powerpoint/2010/main" val="18906121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5EF2BE-BEF7-46E0-8D6A-15B63B5045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328" y="642600"/>
            <a:ext cx="7877343" cy="5572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EC92E2-C8EF-48E8-9BCF-0F08DA8CCCC8}"/>
              </a:ext>
            </a:extLst>
          </p:cNvPr>
          <p:cNvSpPr txBox="1"/>
          <p:nvPr/>
        </p:nvSpPr>
        <p:spPr>
          <a:xfrm>
            <a:off x="276852" y="6322142"/>
            <a:ext cx="193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/>
              <a:t>Figure 7 of EIC</a:t>
            </a:r>
          </a:p>
        </p:txBody>
      </p:sp>
    </p:spTree>
    <p:extLst>
      <p:ext uri="{BB962C8B-B14F-4D97-AF65-F5344CB8AC3E}">
        <p14:creationId xmlns:p14="http://schemas.microsoft.com/office/powerpoint/2010/main" val="39809466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0B3BC5-378F-4899-B0C2-B86F1CD95C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8852" y="643466"/>
            <a:ext cx="7874296" cy="55710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CBE6207-A3A0-49D7-99B3-450BAFF6C5BF}"/>
              </a:ext>
            </a:extLst>
          </p:cNvPr>
          <p:cNvSpPr txBox="1"/>
          <p:nvPr/>
        </p:nvSpPr>
        <p:spPr>
          <a:xfrm>
            <a:off x="276852" y="6322142"/>
            <a:ext cx="193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/>
              <a:t>Figure 8 of EIC</a:t>
            </a:r>
          </a:p>
        </p:txBody>
      </p:sp>
    </p:spTree>
    <p:extLst>
      <p:ext uri="{BB962C8B-B14F-4D97-AF65-F5344CB8AC3E}">
        <p14:creationId xmlns:p14="http://schemas.microsoft.com/office/powerpoint/2010/main" val="26917600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993FED-29C6-47B6-9498-37F0B2D64B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8852" y="643466"/>
            <a:ext cx="7874296" cy="55710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D512F38-B502-46B5-A220-0BFFDE2FDB46}"/>
              </a:ext>
            </a:extLst>
          </p:cNvPr>
          <p:cNvSpPr txBox="1"/>
          <p:nvPr/>
        </p:nvSpPr>
        <p:spPr>
          <a:xfrm>
            <a:off x="276852" y="6322142"/>
            <a:ext cx="193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/>
              <a:t>Figure 9 of EIC</a:t>
            </a:r>
          </a:p>
        </p:txBody>
      </p:sp>
    </p:spTree>
    <p:extLst>
      <p:ext uri="{BB962C8B-B14F-4D97-AF65-F5344CB8AC3E}">
        <p14:creationId xmlns:p14="http://schemas.microsoft.com/office/powerpoint/2010/main" val="31391197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35281A-724A-4983-A17E-6CD526D4E9FE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159400" y="643466"/>
            <a:ext cx="7873200" cy="55710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E115886-B827-40AC-AF4F-F93214E50886}"/>
              </a:ext>
            </a:extLst>
          </p:cNvPr>
          <p:cNvSpPr txBox="1"/>
          <p:nvPr/>
        </p:nvSpPr>
        <p:spPr>
          <a:xfrm>
            <a:off x="276852" y="6322142"/>
            <a:ext cx="193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/>
              <a:t>Figure 10 of EIC</a:t>
            </a:r>
          </a:p>
        </p:txBody>
      </p:sp>
    </p:spTree>
    <p:extLst>
      <p:ext uri="{BB962C8B-B14F-4D97-AF65-F5344CB8AC3E}">
        <p14:creationId xmlns:p14="http://schemas.microsoft.com/office/powerpoint/2010/main" val="12963197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8DC33B6B-9524-44C8-9B23-3A8F22E820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411033" tIns="45720" rIns="91440" bIns="152352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121" name="Picture 1" descr="Timeline&#10;&#10;Description automatically generated">
            <a:extLst>
              <a:ext uri="{FF2B5EF4-FFF2-40B4-BE49-F238E27FC236}">
                <a16:creationId xmlns:a16="http://schemas.microsoft.com/office/drawing/2014/main" id="{EFA924ED-96B7-4539-AF77-0828F3C27F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5" y="1171575"/>
            <a:ext cx="11809309" cy="4286248"/>
          </a:xfrm>
          <a:prstGeom prst="rect">
            <a:avLst/>
          </a:prstGeom>
          <a:noFill/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86FA19CE-451C-425A-A070-90EF0C2CF9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6861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Z" altLang="en-US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Z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06A5A7-C545-452C-A3C9-DFB5D92730DD}"/>
              </a:ext>
            </a:extLst>
          </p:cNvPr>
          <p:cNvSpPr txBox="1"/>
          <p:nvPr/>
        </p:nvSpPr>
        <p:spPr>
          <a:xfrm>
            <a:off x="276852" y="6322142"/>
            <a:ext cx="193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/>
              <a:t>Appendix 1 of EIC</a:t>
            </a:r>
          </a:p>
        </p:txBody>
      </p:sp>
    </p:spTree>
    <p:extLst>
      <p:ext uri="{BB962C8B-B14F-4D97-AF65-F5344CB8AC3E}">
        <p14:creationId xmlns:p14="http://schemas.microsoft.com/office/powerpoint/2010/main" val="17343718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E01D581-803F-4829-AA2A-CBF966916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DAVID WILSON</a:t>
            </a:r>
            <a:endParaRPr lang="en-NZ" sz="6000" dirty="0"/>
          </a:p>
        </p:txBody>
      </p:sp>
    </p:spTree>
    <p:extLst>
      <p:ext uri="{BB962C8B-B14F-4D97-AF65-F5344CB8AC3E}">
        <p14:creationId xmlns:p14="http://schemas.microsoft.com/office/powerpoint/2010/main" val="42302943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90B06CD7-3AD0-418E-B9CA-DB63E9777A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411033" tIns="45720" rIns="91440" bIns="152352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145" name="Picture 3" descr="Timeline&#10;&#10;Description automatically generated">
            <a:extLst>
              <a:ext uri="{FF2B5EF4-FFF2-40B4-BE49-F238E27FC236}">
                <a16:creationId xmlns:a16="http://schemas.microsoft.com/office/drawing/2014/main" id="{455FA046-E3E2-45CB-B240-5D9320E3C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2" y="733426"/>
            <a:ext cx="11823695" cy="5219698"/>
          </a:xfrm>
          <a:prstGeom prst="rect">
            <a:avLst/>
          </a:prstGeom>
          <a:noFill/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F3A6E5D6-95D4-4867-85D9-452F2A528F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719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Z" altLang="en-US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Z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0A4852-8D55-44B4-9A1E-E41D7D7CE93D}"/>
              </a:ext>
            </a:extLst>
          </p:cNvPr>
          <p:cNvSpPr txBox="1"/>
          <p:nvPr/>
        </p:nvSpPr>
        <p:spPr>
          <a:xfrm>
            <a:off x="276852" y="6322142"/>
            <a:ext cx="193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/>
              <a:t>Appendix 1 of EIC</a:t>
            </a:r>
          </a:p>
        </p:txBody>
      </p:sp>
    </p:spTree>
    <p:extLst>
      <p:ext uri="{BB962C8B-B14F-4D97-AF65-F5344CB8AC3E}">
        <p14:creationId xmlns:p14="http://schemas.microsoft.com/office/powerpoint/2010/main" val="33494808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670F40C7-A113-46A6-9A70-58F05DFEAD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411033" tIns="45720" rIns="91440" bIns="152352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169" name="Picture 4" descr="A picture containing chart&#10;&#10;Description automatically generated">
            <a:extLst>
              <a:ext uri="{FF2B5EF4-FFF2-40B4-BE49-F238E27FC236}">
                <a16:creationId xmlns:a16="http://schemas.microsoft.com/office/drawing/2014/main" id="{DB24F6D7-34D8-4C44-9312-7E1A944AA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62" y="704850"/>
            <a:ext cx="11690075" cy="5153689"/>
          </a:xfrm>
          <a:prstGeom prst="rect">
            <a:avLst/>
          </a:prstGeom>
          <a:noFill/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24F3E1FA-2885-45B9-8954-E6D3D03DB6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624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Z" altLang="en-US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Z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9A58E1-40E4-44D7-A83E-C6123255FE77}"/>
              </a:ext>
            </a:extLst>
          </p:cNvPr>
          <p:cNvSpPr txBox="1"/>
          <p:nvPr/>
        </p:nvSpPr>
        <p:spPr>
          <a:xfrm>
            <a:off x="276852" y="6322142"/>
            <a:ext cx="193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/>
              <a:t>Appendix 1 of EIC</a:t>
            </a:r>
          </a:p>
        </p:txBody>
      </p:sp>
    </p:spTree>
    <p:extLst>
      <p:ext uri="{BB962C8B-B14F-4D97-AF65-F5344CB8AC3E}">
        <p14:creationId xmlns:p14="http://schemas.microsoft.com/office/powerpoint/2010/main" val="35533119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742D76-6154-4D5C-9535-5102D1DA5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400" y="643466"/>
            <a:ext cx="7873200" cy="55710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645D68-6AEF-4EA0-9C01-C33C438BB286}"/>
              </a:ext>
            </a:extLst>
          </p:cNvPr>
          <p:cNvSpPr txBox="1"/>
          <p:nvPr/>
        </p:nvSpPr>
        <p:spPr>
          <a:xfrm>
            <a:off x="276852" y="6322142"/>
            <a:ext cx="193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/>
              <a:t>Figure 11a of EIC</a:t>
            </a:r>
          </a:p>
        </p:txBody>
      </p:sp>
    </p:spTree>
    <p:extLst>
      <p:ext uri="{BB962C8B-B14F-4D97-AF65-F5344CB8AC3E}">
        <p14:creationId xmlns:p14="http://schemas.microsoft.com/office/powerpoint/2010/main" val="8808731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15FBD4-4117-49BE-BC44-66FEF7F21494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159400" y="643466"/>
            <a:ext cx="7873200" cy="55710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4F9D988-177F-4B5E-B3FF-AFBF9D3E56B0}"/>
              </a:ext>
            </a:extLst>
          </p:cNvPr>
          <p:cNvSpPr txBox="1"/>
          <p:nvPr/>
        </p:nvSpPr>
        <p:spPr>
          <a:xfrm>
            <a:off x="276852" y="6322142"/>
            <a:ext cx="193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/>
              <a:t>Figure 11b of EIC</a:t>
            </a:r>
          </a:p>
        </p:txBody>
      </p:sp>
    </p:spTree>
    <p:extLst>
      <p:ext uri="{BB962C8B-B14F-4D97-AF65-F5344CB8AC3E}">
        <p14:creationId xmlns:p14="http://schemas.microsoft.com/office/powerpoint/2010/main" val="23668171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E01D581-803F-4829-AA2A-CBF966916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IAN GARSIDE</a:t>
            </a:r>
            <a:endParaRPr lang="en-NZ" sz="6000" dirty="0"/>
          </a:p>
        </p:txBody>
      </p:sp>
    </p:spTree>
    <p:extLst>
      <p:ext uri="{BB962C8B-B14F-4D97-AF65-F5344CB8AC3E}">
        <p14:creationId xmlns:p14="http://schemas.microsoft.com/office/powerpoint/2010/main" val="20469177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C3E13A-3FD5-424D-8114-C955C1CF5F0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12" y="643466"/>
            <a:ext cx="10870375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2192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1AE12F3-BB0D-4B47-AEE7-8852480D09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8591" y="304437"/>
            <a:ext cx="6958018" cy="6731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5330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1067E3F-0986-43CC-9E06-63F5738934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739" y="136755"/>
            <a:ext cx="9382539" cy="6436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8912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E01D581-803F-4829-AA2A-CBF966916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000" dirty="0"/>
              <a:t>BRIDGET BOSWORTH</a:t>
            </a:r>
            <a:endParaRPr lang="en-NZ" sz="6000" dirty="0"/>
          </a:p>
        </p:txBody>
      </p:sp>
    </p:spTree>
    <p:extLst>
      <p:ext uri="{BB962C8B-B14F-4D97-AF65-F5344CB8AC3E}">
        <p14:creationId xmlns:p14="http://schemas.microsoft.com/office/powerpoint/2010/main" val="10125449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6B9FEC-C8E5-4DF4-B904-C7541A2D59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9147" y="643466"/>
            <a:ext cx="8913706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45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5CCCB580-24D9-4165-8F33-E3D34C79F16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37878617"/>
              </p:ext>
            </p:extLst>
          </p:nvPr>
        </p:nvGraphicFramePr>
        <p:xfrm>
          <a:off x="1020726" y="1095153"/>
          <a:ext cx="10026501" cy="51355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615928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37A3527-C6B1-48D1-87A6-E8D27EC9F0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9147" y="643466"/>
            <a:ext cx="8913706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0698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7F26C0E-DB71-4219-8B4D-7C736D30DC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9147" y="643466"/>
            <a:ext cx="8913706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0631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D8C87E-F3E7-4E4E-B1EF-CAC53105D6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9147" y="643466"/>
            <a:ext cx="8913706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4258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E01D581-803F-4829-AA2A-CBF966916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000" dirty="0"/>
              <a:t>DR BRETT BEAMSLEY </a:t>
            </a:r>
            <a:endParaRPr lang="en-NZ" sz="6000" dirty="0"/>
          </a:p>
        </p:txBody>
      </p:sp>
    </p:spTree>
    <p:extLst>
      <p:ext uri="{BB962C8B-B14F-4D97-AF65-F5344CB8AC3E}">
        <p14:creationId xmlns:p14="http://schemas.microsoft.com/office/powerpoint/2010/main" val="187777483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B10767-2BAE-4DBE-88C0-F4B107AC9B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6158" y="643466"/>
            <a:ext cx="7579683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4578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D9080F-5DC5-46F1-8C34-3294AE80CD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0997" y="643466"/>
            <a:ext cx="5390006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9531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64683D-7F76-4E2E-86EB-2BF9579662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9861" y="338204"/>
            <a:ext cx="7553739" cy="618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90501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F8CE08-7381-4C87-886F-1B4B0CD26C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359727"/>
            <a:ext cx="10905066" cy="413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6580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CA536D-6BF3-4E6A-91FD-F3BFCF9F1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594502"/>
            <a:ext cx="10905066" cy="366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07332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A7CA80-9841-4A8F-81D6-4793014F84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605" y="643466"/>
            <a:ext cx="10316790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6075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E01D581-803F-4829-AA2A-CBF966916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NEVILLE WEST</a:t>
            </a:r>
            <a:endParaRPr lang="en-NZ" sz="6000" dirty="0"/>
          </a:p>
        </p:txBody>
      </p:sp>
    </p:spTree>
    <p:extLst>
      <p:ext uri="{BB962C8B-B14F-4D97-AF65-F5344CB8AC3E}">
        <p14:creationId xmlns:p14="http://schemas.microsoft.com/office/powerpoint/2010/main" val="424222382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DBBAA1-9278-460F-9478-B4CB343305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605" y="643466"/>
            <a:ext cx="10316790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61807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FE1554B-67EC-41AD-A1DE-3CC6A353E9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605" y="643466"/>
            <a:ext cx="10316790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5751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A2308D2-C433-46FC-9B79-0590401C19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605" y="643466"/>
            <a:ext cx="10316790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81927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158E1F-FBCA-4805-955B-6DA7E09A58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393" y="643466"/>
            <a:ext cx="10129213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66626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103186-0E3A-4117-9F47-66B3D95C93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605" y="643466"/>
            <a:ext cx="10316790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69302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22A0E3-BA14-4404-982B-287C75A1BD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521576"/>
            <a:ext cx="10905066" cy="381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22798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EA1D88-49F6-431D-9B2E-D627B49CDB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0440" y="643466"/>
            <a:ext cx="9731119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15325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ACF699-F9C1-4DE0-9640-D5804B4254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0440" y="643466"/>
            <a:ext cx="9731119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14803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BD6F07-9690-4F22-9FF2-512063CB6B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0440" y="643466"/>
            <a:ext cx="9731119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04583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E33E3F-801F-4BCD-A9A1-52451E6FB6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572" y="643466"/>
            <a:ext cx="9816856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6327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C4C0C435-7035-45BA-A5E6-F8DBB1F0FC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200" y="189000"/>
            <a:ext cx="9162150" cy="6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07634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E01D581-803F-4829-AA2A-CBF966916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DR SHANE KELLY </a:t>
            </a:r>
            <a:endParaRPr lang="en-NZ" sz="6000" dirty="0"/>
          </a:p>
        </p:txBody>
      </p:sp>
    </p:spTree>
    <p:extLst>
      <p:ext uri="{BB962C8B-B14F-4D97-AF65-F5344CB8AC3E}">
        <p14:creationId xmlns:p14="http://schemas.microsoft.com/office/powerpoint/2010/main" val="230688546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A61545EA-8866-4215-AFB4-9A8A37B760D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891" y="643466"/>
            <a:ext cx="7902217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00694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E01D581-803F-4829-AA2A-CBF966916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DR PETER WILSON</a:t>
            </a:r>
            <a:endParaRPr lang="en-NZ" sz="6000" dirty="0"/>
          </a:p>
        </p:txBody>
      </p:sp>
    </p:spTree>
    <p:extLst>
      <p:ext uri="{BB962C8B-B14F-4D97-AF65-F5344CB8AC3E}">
        <p14:creationId xmlns:p14="http://schemas.microsoft.com/office/powerpoint/2010/main" val="170045351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10CD15-3C3D-4955-A663-BB85776004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1923" y="643466"/>
            <a:ext cx="6428154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73983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8FDD81-DE47-4435-A208-9C5B57959A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7293" y="209940"/>
            <a:ext cx="8963247" cy="623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92196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950AD4C-6AF3-49F8-94E1-DBCAFB3947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ACBD85E-A404-45CB-B532-1039E479D4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167675" y="-3167677"/>
            <a:ext cx="5856341" cy="12191695"/>
          </a:xfrm>
          <a:custGeom>
            <a:avLst/>
            <a:gdLst>
              <a:gd name="connsiteX0" fmla="*/ 0 w 5856341"/>
              <a:gd name="connsiteY0" fmla="*/ 12191695 h 12191695"/>
              <a:gd name="connsiteX1" fmla="*/ 0 w 5856341"/>
              <a:gd name="connsiteY1" fmla="*/ 0 h 12191695"/>
              <a:gd name="connsiteX2" fmla="*/ 243849 w 5856341"/>
              <a:gd name="connsiteY2" fmla="*/ 0 h 12191695"/>
              <a:gd name="connsiteX3" fmla="*/ 505121 w 5856341"/>
              <a:gd name="connsiteY3" fmla="*/ 0 h 12191695"/>
              <a:gd name="connsiteX4" fmla="*/ 723207 w 5856341"/>
              <a:gd name="connsiteY4" fmla="*/ 0 h 12191695"/>
              <a:gd name="connsiteX5" fmla="*/ 755828 w 5856341"/>
              <a:gd name="connsiteY5" fmla="*/ 0 h 12191695"/>
              <a:gd name="connsiteX6" fmla="*/ 1411868 w 5856341"/>
              <a:gd name="connsiteY6" fmla="*/ 0 h 12191695"/>
              <a:gd name="connsiteX7" fmla="*/ 1421034 w 5856341"/>
              <a:gd name="connsiteY7" fmla="*/ 0 h 12191695"/>
              <a:gd name="connsiteX8" fmla="*/ 1515206 w 5856341"/>
              <a:gd name="connsiteY8" fmla="*/ 0 h 12191695"/>
              <a:gd name="connsiteX9" fmla="*/ 2636151 w 5856341"/>
              <a:gd name="connsiteY9" fmla="*/ 0 h 12191695"/>
              <a:gd name="connsiteX10" fmla="*/ 4637890 w 5856341"/>
              <a:gd name="connsiteY10" fmla="*/ 0 h 12191695"/>
              <a:gd name="connsiteX11" fmla="*/ 4654499 w 5856341"/>
              <a:gd name="connsiteY11" fmla="*/ 26661 h 12191695"/>
              <a:gd name="connsiteX12" fmla="*/ 5856341 w 5856341"/>
              <a:gd name="connsiteY12" fmla="*/ 6438338 h 12191695"/>
              <a:gd name="connsiteX13" fmla="*/ 4449211 w 5856341"/>
              <a:gd name="connsiteY13" fmla="*/ 11332719 h 12191695"/>
              <a:gd name="connsiteX14" fmla="*/ 4061349 w 5856341"/>
              <a:gd name="connsiteY14" fmla="*/ 12054097 h 12191695"/>
              <a:gd name="connsiteX15" fmla="*/ 3977450 w 5856341"/>
              <a:gd name="connsiteY15" fmla="*/ 12191695 h 12191695"/>
              <a:gd name="connsiteX16" fmla="*/ 2636151 w 5856341"/>
              <a:gd name="connsiteY16" fmla="*/ 12191695 h 12191695"/>
              <a:gd name="connsiteX17" fmla="*/ 1421034 w 5856341"/>
              <a:gd name="connsiteY17" fmla="*/ 12191695 h 12191695"/>
              <a:gd name="connsiteX18" fmla="*/ 1411868 w 5856341"/>
              <a:gd name="connsiteY18" fmla="*/ 12191695 h 12191695"/>
              <a:gd name="connsiteX19" fmla="*/ 1283685 w 5856341"/>
              <a:gd name="connsiteY19" fmla="*/ 12191695 h 12191695"/>
              <a:gd name="connsiteX20" fmla="*/ 755828 w 5856341"/>
              <a:gd name="connsiteY20" fmla="*/ 12191695 h 12191695"/>
              <a:gd name="connsiteX21" fmla="*/ 723207 w 5856341"/>
              <a:gd name="connsiteY21" fmla="*/ 12191695 h 12191695"/>
              <a:gd name="connsiteX22" fmla="*/ 505121 w 5856341"/>
              <a:gd name="connsiteY22" fmla="*/ 12191695 h 12191695"/>
              <a:gd name="connsiteX23" fmla="*/ 243849 w 5856341"/>
              <a:gd name="connsiteY23" fmla="*/ 12191695 h 12191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856341" h="12191695">
                <a:moveTo>
                  <a:pt x="0" y="12191695"/>
                </a:moveTo>
                <a:lnTo>
                  <a:pt x="0" y="0"/>
                </a:lnTo>
                <a:lnTo>
                  <a:pt x="243849" y="0"/>
                </a:lnTo>
                <a:lnTo>
                  <a:pt x="505121" y="0"/>
                </a:lnTo>
                <a:lnTo>
                  <a:pt x="723207" y="0"/>
                </a:lnTo>
                <a:lnTo>
                  <a:pt x="755828" y="0"/>
                </a:lnTo>
                <a:lnTo>
                  <a:pt x="1411868" y="0"/>
                </a:lnTo>
                <a:lnTo>
                  <a:pt x="1421034" y="0"/>
                </a:lnTo>
                <a:lnTo>
                  <a:pt x="1515206" y="0"/>
                </a:lnTo>
                <a:lnTo>
                  <a:pt x="2636151" y="0"/>
                </a:lnTo>
                <a:lnTo>
                  <a:pt x="4637890" y="0"/>
                </a:lnTo>
                <a:lnTo>
                  <a:pt x="4654499" y="26661"/>
                </a:lnTo>
                <a:cubicBezTo>
                  <a:pt x="5425621" y="1341551"/>
                  <a:pt x="5856341" y="3721137"/>
                  <a:pt x="5856341" y="6438338"/>
                </a:cubicBezTo>
                <a:cubicBezTo>
                  <a:pt x="5856341" y="8833790"/>
                  <a:pt x="5159120" y="9960353"/>
                  <a:pt x="4449211" y="11332719"/>
                </a:cubicBezTo>
                <a:cubicBezTo>
                  <a:pt x="4319934" y="11582638"/>
                  <a:pt x="4191839" y="11827452"/>
                  <a:pt x="4061349" y="12054097"/>
                </a:cubicBezTo>
                <a:lnTo>
                  <a:pt x="3977450" y="12191695"/>
                </a:lnTo>
                <a:lnTo>
                  <a:pt x="2636151" y="12191695"/>
                </a:lnTo>
                <a:lnTo>
                  <a:pt x="1421034" y="12191695"/>
                </a:lnTo>
                <a:lnTo>
                  <a:pt x="1411868" y="12191695"/>
                </a:lnTo>
                <a:lnTo>
                  <a:pt x="1283685" y="12191695"/>
                </a:lnTo>
                <a:lnTo>
                  <a:pt x="755828" y="12191695"/>
                </a:lnTo>
                <a:lnTo>
                  <a:pt x="723207" y="12191695"/>
                </a:lnTo>
                <a:lnTo>
                  <a:pt x="505121" y="12191695"/>
                </a:lnTo>
                <a:lnTo>
                  <a:pt x="243849" y="12191695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B1626B1-BAC7-4893-A5AC-6205976851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146277" y="-874927"/>
            <a:ext cx="1899138" cy="12191695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0" name="Freeform: Shape 13">
            <a:extLst>
              <a:ext uri="{FF2B5EF4-FFF2-40B4-BE49-F238E27FC236}">
                <a16:creationId xmlns:a16="http://schemas.microsoft.com/office/drawing/2014/main" id="{D64E9910-51FE-45BF-973D-9D2401FD3C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143758" y="-1037574"/>
            <a:ext cx="1904176" cy="12191695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2A361D-4508-4995-BBBC-64DACFB9A9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358" y="1603543"/>
            <a:ext cx="9601359" cy="301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91640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F0EC07-5D16-4A70-AE02-172A7D8950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652" y="274490"/>
            <a:ext cx="5644818" cy="6399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85502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AE14D6-C04F-49FB-91C2-0948F98C7D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275" y="616793"/>
            <a:ext cx="10514863" cy="47842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5DB858-5A77-412A-A82A-96D975DB1BBA}"/>
              </a:ext>
            </a:extLst>
          </p:cNvPr>
          <p:cNvSpPr txBox="1"/>
          <p:nvPr/>
        </p:nvSpPr>
        <p:spPr>
          <a:xfrm>
            <a:off x="9102548" y="6241207"/>
            <a:ext cx="2413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/>
              <a:t>Continued on next page </a:t>
            </a:r>
          </a:p>
        </p:txBody>
      </p:sp>
    </p:spTree>
    <p:extLst>
      <p:ext uri="{BB962C8B-B14F-4D97-AF65-F5344CB8AC3E}">
        <p14:creationId xmlns:p14="http://schemas.microsoft.com/office/powerpoint/2010/main" val="341420790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D9DB41-4322-4D11-9361-BB7115D508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729996"/>
            <a:ext cx="10905066" cy="5398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85396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E01D581-803F-4829-AA2A-CBF966916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000" dirty="0"/>
              <a:t>DR MICHAEL STEWART</a:t>
            </a:r>
            <a:endParaRPr lang="en-NZ" sz="6000" dirty="0"/>
          </a:p>
        </p:txBody>
      </p:sp>
    </p:spTree>
    <p:extLst>
      <p:ext uri="{BB962C8B-B14F-4D97-AF65-F5344CB8AC3E}">
        <p14:creationId xmlns:p14="http://schemas.microsoft.com/office/powerpoint/2010/main" val="29558965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023BFA-3D6B-4CFE-8639-6750F5D8F7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951" y="189000"/>
            <a:ext cx="9136098" cy="648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3702251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DECE76-E479-437C-AE9F-A60F47C941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2690" y="584743"/>
            <a:ext cx="7166620" cy="600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94735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74FF14-80BA-4BB9-8E58-BD9D886B2C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141" y="494578"/>
            <a:ext cx="7945717" cy="5868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37556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921CAB-DD4B-4FF0-89F8-81C8643761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8521" y="2196061"/>
            <a:ext cx="9134958" cy="2465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67206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DEE996-4B87-47FC-BB4E-291FD155C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8487" y="643466"/>
            <a:ext cx="8315025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79967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E924A6-1385-491E-98E0-F8398E372B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9808" y="447568"/>
            <a:ext cx="5952383" cy="5962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39236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E91175-9DC0-441B-9E2C-3E593EC85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0388" y="635077"/>
            <a:ext cx="7371224" cy="5798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68423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FB8BCD-44C8-42F0-A6D8-6E27BD61C4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2890" y="695739"/>
            <a:ext cx="6366220" cy="27332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8AF3F7-0BD2-438B-AE89-B94E2E5B3F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6898" y="3271376"/>
            <a:ext cx="5498203" cy="3138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57743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E01D581-803F-4829-AA2A-CBF966916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dirty="0"/>
              <a:t>DR CHRISTOPHER DADA </a:t>
            </a:r>
            <a:endParaRPr lang="en-NZ" sz="4800" dirty="0"/>
          </a:p>
        </p:txBody>
      </p:sp>
    </p:spTree>
    <p:extLst>
      <p:ext uri="{BB962C8B-B14F-4D97-AF65-F5344CB8AC3E}">
        <p14:creationId xmlns:p14="http://schemas.microsoft.com/office/powerpoint/2010/main" val="61326812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A0E9D32-6AC5-416A-805E-FE61D24452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b="14933"/>
          <a:stretch/>
        </p:blipFill>
        <p:spPr bwMode="auto">
          <a:xfrm>
            <a:off x="1488846" y="1153873"/>
            <a:ext cx="9214308" cy="4716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8350918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DCC3E9-9E5B-4793-9CA0-316AFA9317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3276" y="643466"/>
            <a:ext cx="8505447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1312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B2B535-7FF6-45F9-B7A1-1FD358E89E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588" y="189000"/>
            <a:ext cx="9230824" cy="648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1160654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560EF05-8C0F-4E7C-9B89-4824A7791875}"/>
              </a:ext>
            </a:extLst>
          </p:cNvPr>
          <p:cNvSpPr txBox="1"/>
          <p:nvPr/>
        </p:nvSpPr>
        <p:spPr>
          <a:xfrm>
            <a:off x="1536829" y="417364"/>
            <a:ext cx="9118342" cy="367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NZ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APPENDIX 1: MAP OF  LOCATIONS AT WHICH HEALTH RISKS WERE MODELLED</a:t>
            </a:r>
            <a:endParaRPr lang="en-NZ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47A920-6E07-4922-A123-E8A78FA935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815" y="1292710"/>
            <a:ext cx="7872369" cy="48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47467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BE3ADC-7BDC-4C69-B4DB-3B10121C20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9534" y="643466"/>
            <a:ext cx="7452931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07629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E01D581-803F-4829-AA2A-CBF966916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IAN MAYHEW</a:t>
            </a:r>
            <a:endParaRPr lang="en-NZ" sz="6000" dirty="0"/>
          </a:p>
        </p:txBody>
      </p:sp>
    </p:spTree>
    <p:extLst>
      <p:ext uri="{BB962C8B-B14F-4D97-AF65-F5344CB8AC3E}">
        <p14:creationId xmlns:p14="http://schemas.microsoft.com/office/powerpoint/2010/main" val="242247149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2F5777B-BF92-4443-B5BF-25BA155FDBA1}"/>
              </a:ext>
            </a:extLst>
          </p:cNvPr>
          <p:cNvSpPr txBox="1"/>
          <p:nvPr/>
        </p:nvSpPr>
        <p:spPr>
          <a:xfrm>
            <a:off x="401052" y="199389"/>
            <a:ext cx="11020927" cy="381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00430" indent="-900430"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NZ" sz="1800" dirty="0">
                <a:solidFill>
                  <a:srgbClr val="2ABBA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Attachment A1:  Overflow locations applicable from the commencement of the consent</a:t>
            </a:r>
            <a:endParaRPr lang="en-NZ" sz="1200" dirty="0">
              <a:solidFill>
                <a:srgbClr val="2ABBAF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B2F482CA-8DFF-4F69-92D6-5068F9915CE1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880" y="616051"/>
            <a:ext cx="8524240" cy="6029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70066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700F873-D875-4EF2-BE5C-303BF2029B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NZ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NZ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NZ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00AA40A-3BAC-4477-8371-0A9B0468C5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55020"/>
            <a:ext cx="4292082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NZ" altLang="en-US" sz="9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[1]</a:t>
            </a:r>
            <a:r>
              <a:rPr kumimoji="0" lang="en-NZ" alt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NZTM 2000</a:t>
            </a:r>
            <a:endParaRPr kumimoji="0" lang="en-NZ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EB2EF46-5502-4555-B392-48CF8E22D1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82288048"/>
              </p:ext>
            </p:extLst>
          </p:nvPr>
        </p:nvGraphicFramePr>
        <p:xfrm>
          <a:off x="666333" y="1721217"/>
          <a:ext cx="10859334" cy="341556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85996">
                  <a:extLst>
                    <a:ext uri="{9D8B030D-6E8A-4147-A177-3AD203B41FA5}">
                      <a16:colId xmlns:a16="http://schemas.microsoft.com/office/drawing/2014/main" val="3755109696"/>
                    </a:ext>
                  </a:extLst>
                </a:gridCol>
                <a:gridCol w="2685996">
                  <a:extLst>
                    <a:ext uri="{9D8B030D-6E8A-4147-A177-3AD203B41FA5}">
                      <a16:colId xmlns:a16="http://schemas.microsoft.com/office/drawing/2014/main" val="2827363190"/>
                    </a:ext>
                  </a:extLst>
                </a:gridCol>
                <a:gridCol w="1829114">
                  <a:extLst>
                    <a:ext uri="{9D8B030D-6E8A-4147-A177-3AD203B41FA5}">
                      <a16:colId xmlns:a16="http://schemas.microsoft.com/office/drawing/2014/main" val="2514678768"/>
                    </a:ext>
                  </a:extLst>
                </a:gridCol>
                <a:gridCol w="1829114">
                  <a:extLst>
                    <a:ext uri="{9D8B030D-6E8A-4147-A177-3AD203B41FA5}">
                      <a16:colId xmlns:a16="http://schemas.microsoft.com/office/drawing/2014/main" val="3287276835"/>
                    </a:ext>
                  </a:extLst>
                </a:gridCol>
                <a:gridCol w="1829114">
                  <a:extLst>
                    <a:ext uri="{9D8B030D-6E8A-4147-A177-3AD203B41FA5}">
                      <a16:colId xmlns:a16="http://schemas.microsoft.com/office/drawing/2014/main" val="2535740879"/>
                    </a:ext>
                  </a:extLst>
                </a:gridCol>
              </a:tblGrid>
              <a:tr h="310506">
                <a:tc>
                  <a:txBody>
                    <a:bodyPr/>
                    <a:lstStyle/>
                    <a:p>
                      <a:pPr algn="l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100" u="none" strike="noStrike">
                          <a:effectLst/>
                        </a:rPr>
                        <a:t>Category</a:t>
                      </a:r>
                      <a:endParaRPr lang="en-NZ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100" u="none" strike="noStrike">
                          <a:effectLst/>
                        </a:rPr>
                        <a:t>Street Name</a:t>
                      </a:r>
                      <a:endParaRPr lang="en-NZ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100" u="none" strike="noStrike">
                          <a:effectLst/>
                        </a:rPr>
                        <a:t>Asset Code</a:t>
                      </a:r>
                      <a:endParaRPr lang="en-NZ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100" u="none" strike="noStrike">
                          <a:effectLst/>
                        </a:rPr>
                        <a:t>Easting</a:t>
                      </a:r>
                      <a:endParaRPr lang="en-NZ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100" u="none" strike="noStrike">
                          <a:effectLst/>
                        </a:rPr>
                        <a:t>Northing</a:t>
                      </a:r>
                      <a:endParaRPr lang="en-NZ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3375258048"/>
                  </a:ext>
                </a:extLst>
              </a:tr>
              <a:tr h="310506">
                <a:tc rowSpan="2">
                  <a:txBody>
                    <a:bodyPr/>
                    <a:lstStyle/>
                    <a:p>
                      <a:pPr algn="l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100" u="none" strike="noStrike">
                          <a:effectLst/>
                        </a:rPr>
                        <a:t>Primary Overflow Point</a:t>
                      </a:r>
                      <a:endParaRPr lang="en-NZ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100" u="none" strike="noStrike">
                          <a:effectLst/>
                        </a:rPr>
                        <a:t>Wainui Road</a:t>
                      </a:r>
                      <a:endParaRPr lang="en-NZ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100" u="none" strike="noStrike">
                          <a:effectLst/>
                        </a:rPr>
                        <a:t>WNUIDO005</a:t>
                      </a:r>
                      <a:endParaRPr lang="en-NZ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100" u="none" strike="noStrike">
                          <a:effectLst/>
                        </a:rPr>
                        <a:t>2037659.42</a:t>
                      </a:r>
                      <a:endParaRPr lang="en-NZ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100" u="none" strike="noStrike">
                          <a:effectLst/>
                        </a:rPr>
                        <a:t>5707953.16</a:t>
                      </a:r>
                      <a:endParaRPr lang="en-NZ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3700287710"/>
                  </a:ext>
                </a:extLst>
              </a:tr>
              <a:tr h="310506">
                <a:tc v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100" u="none" strike="noStrike" dirty="0">
                          <a:effectLst/>
                        </a:rPr>
                        <a:t>Seymour/Turenne</a:t>
                      </a:r>
                      <a:endParaRPr lang="en-NZ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100" u="none" strike="noStrike">
                          <a:effectLst/>
                        </a:rPr>
                        <a:t>SEYMDO015</a:t>
                      </a:r>
                      <a:endParaRPr lang="en-NZ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100" u="none" strike="noStrike">
                          <a:effectLst/>
                        </a:rPr>
                        <a:t>2039016.11</a:t>
                      </a:r>
                      <a:endParaRPr lang="en-NZ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100" u="none" strike="noStrike">
                          <a:effectLst/>
                        </a:rPr>
                        <a:t>5708096.55</a:t>
                      </a:r>
                      <a:endParaRPr lang="en-NZ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2258677726"/>
                  </a:ext>
                </a:extLst>
              </a:tr>
              <a:tr h="310506">
                <a:tc rowSpan="2">
                  <a:txBody>
                    <a:bodyPr/>
                    <a:lstStyle/>
                    <a:p>
                      <a:pPr algn="l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100" u="none" strike="noStrike">
                          <a:effectLst/>
                        </a:rPr>
                        <a:t>Secondary Overflow Points</a:t>
                      </a:r>
                      <a:endParaRPr lang="en-NZ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100" u="none" strike="noStrike">
                          <a:effectLst/>
                        </a:rPr>
                        <a:t>Palmerston Road/Peel Street</a:t>
                      </a:r>
                      <a:endParaRPr lang="en-NZ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100" u="none" strike="noStrike">
                          <a:effectLst/>
                        </a:rPr>
                        <a:t>PALMSO003</a:t>
                      </a:r>
                      <a:endParaRPr lang="en-NZ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100" u="none" strike="noStrike">
                          <a:effectLst/>
                        </a:rPr>
                        <a:t>2037498.91</a:t>
                      </a:r>
                      <a:endParaRPr lang="en-NZ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100" u="none" strike="noStrike">
                          <a:effectLst/>
                        </a:rPr>
                        <a:t>5708376.11</a:t>
                      </a:r>
                      <a:endParaRPr lang="en-NZ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1072876289"/>
                  </a:ext>
                </a:extLst>
              </a:tr>
              <a:tr h="310506">
                <a:tc v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100" u="none" strike="noStrike">
                          <a:effectLst/>
                        </a:rPr>
                        <a:t>Oak Street </a:t>
                      </a:r>
                      <a:endParaRPr lang="en-NZ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100" u="none" strike="noStrike">
                          <a:effectLst/>
                        </a:rPr>
                        <a:t>OAK_SO074</a:t>
                      </a:r>
                      <a:endParaRPr lang="en-NZ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100" u="none" strike="noStrike">
                          <a:effectLst/>
                        </a:rPr>
                        <a:t>2036347.09</a:t>
                      </a:r>
                      <a:endParaRPr lang="en-NZ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100" u="none" strike="noStrike">
                          <a:effectLst/>
                        </a:rPr>
                        <a:t>5710062.17</a:t>
                      </a:r>
                      <a:endParaRPr lang="en-NZ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3412182797"/>
                  </a:ext>
                </a:extLst>
              </a:tr>
              <a:tr h="310506">
                <a:tc rowSpan="6">
                  <a:txBody>
                    <a:bodyPr/>
                    <a:lstStyle/>
                    <a:p>
                      <a:pPr algn="l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100" u="none" strike="noStrike">
                          <a:effectLst/>
                        </a:rPr>
                        <a:t>Tertiary Overflow Points</a:t>
                      </a:r>
                      <a:endParaRPr lang="en-NZ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100" u="none" strike="noStrike">
                          <a:effectLst/>
                        </a:rPr>
                        <a:t>Oak Street </a:t>
                      </a:r>
                      <a:endParaRPr lang="en-NZ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100" u="none" strike="noStrike">
                          <a:effectLst/>
                        </a:rPr>
                        <a:t>OAK_SO080</a:t>
                      </a:r>
                      <a:endParaRPr lang="en-NZ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100" u="none" strike="noStrike">
                          <a:effectLst/>
                        </a:rPr>
                        <a:t>2036346.60</a:t>
                      </a:r>
                      <a:endParaRPr lang="en-NZ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100" u="none" strike="noStrike">
                          <a:effectLst/>
                        </a:rPr>
                        <a:t>5710057.28</a:t>
                      </a:r>
                      <a:endParaRPr lang="en-NZ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3293940922"/>
                  </a:ext>
                </a:extLst>
              </a:tr>
              <a:tr h="310506">
                <a:tc v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100" u="none" strike="noStrike">
                          <a:effectLst/>
                        </a:rPr>
                        <a:t>Lytton Road</a:t>
                      </a:r>
                      <a:endParaRPr lang="en-NZ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100" u="none" strike="noStrike">
                          <a:effectLst/>
                        </a:rPr>
                        <a:t>LYTTSO045</a:t>
                      </a:r>
                      <a:endParaRPr lang="en-NZ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100" u="none" strike="noStrike">
                          <a:effectLst/>
                        </a:rPr>
                        <a:t>2035240.87</a:t>
                      </a:r>
                      <a:endParaRPr lang="en-NZ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100" u="none" strike="noStrike">
                          <a:effectLst/>
                        </a:rPr>
                        <a:t>5710498.71</a:t>
                      </a:r>
                      <a:endParaRPr lang="en-NZ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3779971979"/>
                  </a:ext>
                </a:extLst>
              </a:tr>
              <a:tr h="310506">
                <a:tc v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100" u="none" strike="noStrike">
                          <a:effectLst/>
                        </a:rPr>
                        <a:t>Childers Road</a:t>
                      </a:r>
                      <a:endParaRPr lang="en-NZ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100" u="none" strike="noStrike">
                          <a:effectLst/>
                        </a:rPr>
                        <a:t>CHILSO264</a:t>
                      </a:r>
                      <a:endParaRPr lang="en-NZ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100" u="none" strike="noStrike">
                          <a:effectLst/>
                        </a:rPr>
                        <a:t>2035080.77</a:t>
                      </a:r>
                      <a:endParaRPr lang="en-NZ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100" u="none" strike="noStrike">
                          <a:effectLst/>
                        </a:rPr>
                        <a:t>5709303.76</a:t>
                      </a:r>
                      <a:endParaRPr lang="en-NZ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2815307377"/>
                  </a:ext>
                </a:extLst>
              </a:tr>
              <a:tr h="310506">
                <a:tc v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100" u="none" strike="noStrike">
                          <a:effectLst/>
                        </a:rPr>
                        <a:t>Stafford Street</a:t>
                      </a:r>
                      <a:endParaRPr lang="en-NZ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100" u="none" strike="noStrike">
                          <a:effectLst/>
                        </a:rPr>
                        <a:t>RUSSSO001</a:t>
                      </a:r>
                      <a:endParaRPr lang="en-NZ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100" u="none" strike="noStrike">
                          <a:effectLst/>
                        </a:rPr>
                        <a:t>2038219.38</a:t>
                      </a:r>
                      <a:endParaRPr lang="en-NZ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100" u="none" strike="noStrike">
                          <a:effectLst/>
                        </a:rPr>
                        <a:t>5708824.47</a:t>
                      </a:r>
                      <a:endParaRPr lang="en-NZ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3189611612"/>
                  </a:ext>
                </a:extLst>
              </a:tr>
              <a:tr h="310506">
                <a:tc v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100" u="none" strike="noStrike">
                          <a:effectLst/>
                        </a:rPr>
                        <a:t>Derby Street</a:t>
                      </a:r>
                      <a:endParaRPr lang="en-NZ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100" u="none" strike="noStrike">
                          <a:effectLst/>
                        </a:rPr>
                        <a:t>DERBSO001</a:t>
                      </a:r>
                      <a:endParaRPr lang="en-NZ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100" u="none" strike="noStrike">
                          <a:effectLst/>
                        </a:rPr>
                        <a:t>2037424.05</a:t>
                      </a:r>
                      <a:endParaRPr lang="en-NZ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100" u="none" strike="noStrike">
                          <a:effectLst/>
                        </a:rPr>
                        <a:t>5708825.96</a:t>
                      </a:r>
                      <a:endParaRPr lang="en-NZ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2798665783"/>
                  </a:ext>
                </a:extLst>
              </a:tr>
              <a:tr h="310506">
                <a:tc v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100" u="none" strike="noStrike">
                          <a:effectLst/>
                        </a:rPr>
                        <a:t>Fitzherbert Street</a:t>
                      </a:r>
                      <a:endParaRPr lang="en-NZ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100" u="none" strike="noStrike">
                          <a:effectLst/>
                        </a:rPr>
                        <a:t>FITZDO115</a:t>
                      </a:r>
                      <a:endParaRPr lang="en-NZ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100" u="none" strike="noStrike">
                          <a:effectLst/>
                        </a:rPr>
                        <a:t>2037565.64</a:t>
                      </a:r>
                      <a:endParaRPr lang="en-NZ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100" u="none" strike="noStrike" dirty="0">
                          <a:effectLst/>
                        </a:rPr>
                        <a:t>5708371.24</a:t>
                      </a:r>
                      <a:endParaRPr lang="en-NZ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35699350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737823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AAF685B-AA84-4CAD-833B-7407388329FE}"/>
              </a:ext>
            </a:extLst>
          </p:cNvPr>
          <p:cNvSpPr txBox="1"/>
          <p:nvPr/>
        </p:nvSpPr>
        <p:spPr>
          <a:xfrm>
            <a:off x="368968" y="202196"/>
            <a:ext cx="11229474" cy="381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00430" indent="-900430"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NZ" sz="1800" dirty="0">
                <a:solidFill>
                  <a:srgbClr val="2ABBA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Attachment A2:  Overflow locations applicable in accordance with Condition 20</a:t>
            </a:r>
            <a:endParaRPr lang="en-NZ" sz="1200" dirty="0">
              <a:solidFill>
                <a:srgbClr val="2ABBAF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FE683674-63DA-48C3-86D2-8BF470B015B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610" y="583967"/>
            <a:ext cx="8526780" cy="6029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18133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0CA994D-971F-4EA2-8C1E-98971231834D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0" y="-443583"/>
            <a:ext cx="1469593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NZ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NZ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NZ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73D52A9-5DD3-464B-944F-0320B3CF97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59851"/>
            <a:ext cx="8117633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NZ" altLang="en-US" sz="900" b="0" i="0" u="none" strike="noStrike" cap="none" normalizeH="0" baseline="3000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[1]</a:t>
            </a:r>
            <a:r>
              <a:rPr kumimoji="0" lang="en-NZ" alt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NZTM 2000</a:t>
            </a:r>
            <a:endParaRPr kumimoji="0" lang="en-NZ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5ED4FDF-4BD8-4AA9-9851-CB909DE932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1828095"/>
              </p:ext>
            </p:extLst>
          </p:nvPr>
        </p:nvGraphicFramePr>
        <p:xfrm>
          <a:off x="830764" y="1148156"/>
          <a:ext cx="10530471" cy="46996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04654">
                  <a:extLst>
                    <a:ext uri="{9D8B030D-6E8A-4147-A177-3AD203B41FA5}">
                      <a16:colId xmlns:a16="http://schemas.microsoft.com/office/drawing/2014/main" val="1867673346"/>
                    </a:ext>
                  </a:extLst>
                </a:gridCol>
                <a:gridCol w="2604654">
                  <a:extLst>
                    <a:ext uri="{9D8B030D-6E8A-4147-A177-3AD203B41FA5}">
                      <a16:colId xmlns:a16="http://schemas.microsoft.com/office/drawing/2014/main" val="2072179331"/>
                    </a:ext>
                  </a:extLst>
                </a:gridCol>
                <a:gridCol w="1773721">
                  <a:extLst>
                    <a:ext uri="{9D8B030D-6E8A-4147-A177-3AD203B41FA5}">
                      <a16:colId xmlns:a16="http://schemas.microsoft.com/office/drawing/2014/main" val="3985239570"/>
                    </a:ext>
                  </a:extLst>
                </a:gridCol>
                <a:gridCol w="1773721">
                  <a:extLst>
                    <a:ext uri="{9D8B030D-6E8A-4147-A177-3AD203B41FA5}">
                      <a16:colId xmlns:a16="http://schemas.microsoft.com/office/drawing/2014/main" val="3177216928"/>
                    </a:ext>
                  </a:extLst>
                </a:gridCol>
                <a:gridCol w="1773721">
                  <a:extLst>
                    <a:ext uri="{9D8B030D-6E8A-4147-A177-3AD203B41FA5}">
                      <a16:colId xmlns:a16="http://schemas.microsoft.com/office/drawing/2014/main" val="2174498872"/>
                    </a:ext>
                  </a:extLst>
                </a:gridCol>
              </a:tblGrid>
              <a:tr h="391637">
                <a:tc>
                  <a:txBody>
                    <a:bodyPr/>
                    <a:lstStyle/>
                    <a:p>
                      <a:pPr algn="l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100" u="none" strike="noStrike">
                          <a:effectLst/>
                        </a:rPr>
                        <a:t>Category</a:t>
                      </a:r>
                      <a:endParaRPr lang="en-NZ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100" u="none" strike="noStrike" dirty="0">
                          <a:effectLst/>
                        </a:rPr>
                        <a:t>Street Name</a:t>
                      </a:r>
                      <a:endParaRPr lang="en-NZ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100" u="none" strike="noStrike">
                          <a:effectLst/>
                        </a:rPr>
                        <a:t>Asset Code</a:t>
                      </a:r>
                      <a:endParaRPr lang="en-NZ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100" u="none" strike="noStrike">
                          <a:effectLst/>
                        </a:rPr>
                        <a:t>Easting</a:t>
                      </a:r>
                      <a:endParaRPr lang="en-NZ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100" u="none" strike="noStrike">
                          <a:effectLst/>
                        </a:rPr>
                        <a:t>Northing</a:t>
                      </a:r>
                      <a:endParaRPr lang="en-NZ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2630237025"/>
                  </a:ext>
                </a:extLst>
              </a:tr>
              <a:tr h="391637">
                <a:tc>
                  <a:txBody>
                    <a:bodyPr/>
                    <a:lstStyle/>
                    <a:p>
                      <a:pPr algn="l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100" u="none" strike="noStrike">
                          <a:effectLst/>
                        </a:rPr>
                        <a:t>Primary Overflow Point</a:t>
                      </a:r>
                      <a:endParaRPr lang="en-NZ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100" u="none" strike="noStrike">
                          <a:effectLst/>
                        </a:rPr>
                        <a:t>Wainui Road</a:t>
                      </a:r>
                      <a:endParaRPr lang="en-NZ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100" u="none" strike="noStrike">
                          <a:effectLst/>
                        </a:rPr>
                        <a:t>WNUIDO005</a:t>
                      </a:r>
                      <a:endParaRPr lang="en-NZ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100" u="none" strike="noStrike">
                          <a:effectLst/>
                        </a:rPr>
                        <a:t>2037659.42</a:t>
                      </a:r>
                      <a:endParaRPr lang="en-NZ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100" u="none" strike="noStrike">
                          <a:effectLst/>
                        </a:rPr>
                        <a:t>5707953.16</a:t>
                      </a:r>
                      <a:endParaRPr lang="en-NZ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1867476487"/>
                  </a:ext>
                </a:extLst>
              </a:tr>
              <a:tr h="391637">
                <a:tc rowSpan="2">
                  <a:txBody>
                    <a:bodyPr/>
                    <a:lstStyle/>
                    <a:p>
                      <a:pPr algn="l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100" u="none" strike="noStrike">
                          <a:effectLst/>
                        </a:rPr>
                        <a:t>Secondary Overflow Points</a:t>
                      </a:r>
                      <a:endParaRPr lang="en-NZ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100" u="none" strike="noStrike">
                          <a:effectLst/>
                        </a:rPr>
                        <a:t>Palmerston Road/Peel Street</a:t>
                      </a:r>
                      <a:endParaRPr lang="en-NZ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100" u="none" strike="noStrike">
                          <a:effectLst/>
                        </a:rPr>
                        <a:t>PALMSO003</a:t>
                      </a:r>
                      <a:endParaRPr lang="en-NZ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100" u="none" strike="noStrike">
                          <a:effectLst/>
                        </a:rPr>
                        <a:t>2037498.91</a:t>
                      </a:r>
                      <a:endParaRPr lang="en-NZ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100" u="none" strike="noStrike">
                          <a:effectLst/>
                        </a:rPr>
                        <a:t>5708376.11</a:t>
                      </a:r>
                      <a:endParaRPr lang="en-NZ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2459482370"/>
                  </a:ext>
                </a:extLst>
              </a:tr>
              <a:tr h="391637">
                <a:tc v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100" u="none" strike="noStrike">
                          <a:effectLst/>
                        </a:rPr>
                        <a:t>Oak Street </a:t>
                      </a:r>
                      <a:endParaRPr lang="en-NZ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100" u="none" strike="noStrike">
                          <a:effectLst/>
                        </a:rPr>
                        <a:t>OAK_SO074</a:t>
                      </a:r>
                      <a:endParaRPr lang="en-NZ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100" u="none" strike="noStrike">
                          <a:effectLst/>
                        </a:rPr>
                        <a:t>2036347.09</a:t>
                      </a:r>
                      <a:endParaRPr lang="en-NZ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100" u="none" strike="noStrike">
                          <a:effectLst/>
                        </a:rPr>
                        <a:t>5710062.17</a:t>
                      </a:r>
                      <a:endParaRPr lang="en-NZ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2785160479"/>
                  </a:ext>
                </a:extLst>
              </a:tr>
              <a:tr h="391637">
                <a:tc rowSpan="8">
                  <a:txBody>
                    <a:bodyPr/>
                    <a:lstStyle/>
                    <a:p>
                      <a:pPr algn="l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100" u="none" strike="noStrike">
                          <a:effectLst/>
                        </a:rPr>
                        <a:t>Tertiary Overflow Points</a:t>
                      </a:r>
                      <a:endParaRPr lang="en-NZ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100" u="none" strike="noStrike">
                          <a:effectLst/>
                        </a:rPr>
                        <a:t>Oak Street </a:t>
                      </a:r>
                      <a:endParaRPr lang="en-NZ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100" u="none" strike="noStrike">
                          <a:effectLst/>
                        </a:rPr>
                        <a:t>OAK_SO080</a:t>
                      </a:r>
                      <a:endParaRPr lang="en-NZ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100" u="none" strike="noStrike">
                          <a:effectLst/>
                        </a:rPr>
                        <a:t>2036346.60</a:t>
                      </a:r>
                      <a:endParaRPr lang="en-NZ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100" u="none" strike="noStrike">
                          <a:effectLst/>
                        </a:rPr>
                        <a:t>5710057.28</a:t>
                      </a:r>
                      <a:endParaRPr lang="en-NZ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1376679389"/>
                  </a:ext>
                </a:extLst>
              </a:tr>
              <a:tr h="391637">
                <a:tc v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100" u="none" strike="noStrike">
                          <a:effectLst/>
                        </a:rPr>
                        <a:t>Lytton Road</a:t>
                      </a:r>
                      <a:endParaRPr lang="en-NZ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100" u="none" strike="noStrike">
                          <a:effectLst/>
                        </a:rPr>
                        <a:t>LYTTSO045</a:t>
                      </a:r>
                      <a:endParaRPr lang="en-NZ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100" u="none" strike="noStrike">
                          <a:effectLst/>
                        </a:rPr>
                        <a:t>2035240.87</a:t>
                      </a:r>
                      <a:endParaRPr lang="en-NZ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100" u="none" strike="noStrike">
                          <a:effectLst/>
                        </a:rPr>
                        <a:t>5710498.71</a:t>
                      </a:r>
                      <a:endParaRPr lang="en-NZ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289823044"/>
                  </a:ext>
                </a:extLst>
              </a:tr>
              <a:tr h="391637">
                <a:tc v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100" u="none" strike="noStrike">
                          <a:effectLst/>
                        </a:rPr>
                        <a:t>Childers Road</a:t>
                      </a:r>
                      <a:endParaRPr lang="en-NZ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100" u="none" strike="noStrike">
                          <a:effectLst/>
                        </a:rPr>
                        <a:t>CHILSO264</a:t>
                      </a:r>
                      <a:endParaRPr lang="en-NZ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100" u="none" strike="noStrike">
                          <a:effectLst/>
                        </a:rPr>
                        <a:t>2035080.77</a:t>
                      </a:r>
                      <a:endParaRPr lang="en-NZ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100" u="none" strike="noStrike">
                          <a:effectLst/>
                        </a:rPr>
                        <a:t>5709303.76</a:t>
                      </a:r>
                      <a:endParaRPr lang="en-NZ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145205150"/>
                  </a:ext>
                </a:extLst>
              </a:tr>
              <a:tr h="391637">
                <a:tc v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100" u="none" strike="noStrike">
                          <a:effectLst/>
                        </a:rPr>
                        <a:t>Stafford Street</a:t>
                      </a:r>
                      <a:endParaRPr lang="en-NZ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100" u="none" strike="noStrike">
                          <a:effectLst/>
                        </a:rPr>
                        <a:t>RUSSSO001</a:t>
                      </a:r>
                      <a:endParaRPr lang="en-NZ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100" u="none" strike="noStrike">
                          <a:effectLst/>
                        </a:rPr>
                        <a:t>2038219.38</a:t>
                      </a:r>
                      <a:endParaRPr lang="en-NZ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100" u="none" strike="noStrike">
                          <a:effectLst/>
                        </a:rPr>
                        <a:t>5708824.47</a:t>
                      </a:r>
                      <a:endParaRPr lang="en-NZ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1217234487"/>
                  </a:ext>
                </a:extLst>
              </a:tr>
              <a:tr h="391637">
                <a:tc v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100" u="none" strike="noStrike">
                          <a:effectLst/>
                        </a:rPr>
                        <a:t>Derby Street</a:t>
                      </a:r>
                      <a:endParaRPr lang="en-NZ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100" u="none" strike="noStrike">
                          <a:effectLst/>
                        </a:rPr>
                        <a:t>DERBSO001</a:t>
                      </a:r>
                      <a:endParaRPr lang="en-NZ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100" u="none" strike="noStrike">
                          <a:effectLst/>
                        </a:rPr>
                        <a:t>2037424.05</a:t>
                      </a:r>
                      <a:endParaRPr lang="en-NZ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100" u="none" strike="noStrike">
                          <a:effectLst/>
                        </a:rPr>
                        <a:t>5708825.96</a:t>
                      </a:r>
                      <a:endParaRPr lang="en-NZ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303839889"/>
                  </a:ext>
                </a:extLst>
              </a:tr>
              <a:tr h="391637">
                <a:tc v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100" u="none" strike="noStrike">
                          <a:effectLst/>
                        </a:rPr>
                        <a:t>Fitzherbert Street</a:t>
                      </a:r>
                      <a:endParaRPr lang="en-NZ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100" u="none" strike="noStrike">
                          <a:effectLst/>
                        </a:rPr>
                        <a:t>FITZDO115</a:t>
                      </a:r>
                      <a:endParaRPr lang="en-NZ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100" u="none" strike="noStrike">
                          <a:effectLst/>
                        </a:rPr>
                        <a:t>2037565.64</a:t>
                      </a:r>
                      <a:endParaRPr lang="en-NZ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100" u="none" strike="noStrike">
                          <a:effectLst/>
                        </a:rPr>
                        <a:t>5708371.24</a:t>
                      </a:r>
                      <a:endParaRPr lang="en-NZ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1922938813"/>
                  </a:ext>
                </a:extLst>
              </a:tr>
              <a:tr h="391637">
                <a:tc v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100" u="none" strike="noStrike">
                          <a:effectLst/>
                        </a:rPr>
                        <a:t>Owen Road</a:t>
                      </a:r>
                      <a:endParaRPr lang="en-NZ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100" u="none" strike="noStrike">
                          <a:effectLst/>
                        </a:rPr>
                        <a:t>OWENSO051</a:t>
                      </a:r>
                      <a:endParaRPr lang="en-NZ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100" u="none" strike="noStrike">
                          <a:effectLst/>
                        </a:rPr>
                        <a:t>2039202.23</a:t>
                      </a:r>
                      <a:endParaRPr lang="en-NZ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100" u="none" strike="noStrike">
                          <a:effectLst/>
                        </a:rPr>
                        <a:t>5708196.09</a:t>
                      </a:r>
                      <a:endParaRPr lang="en-NZ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9415962"/>
                  </a:ext>
                </a:extLst>
              </a:tr>
              <a:tr h="391637">
                <a:tc v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100" u="none" strike="noStrike">
                          <a:effectLst/>
                        </a:rPr>
                        <a:t>Seymour/Turenne</a:t>
                      </a:r>
                      <a:endParaRPr lang="en-NZ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100" u="none" strike="noStrike">
                          <a:effectLst/>
                        </a:rPr>
                        <a:t>SEYMDO015</a:t>
                      </a:r>
                      <a:endParaRPr lang="en-NZ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100" u="none" strike="noStrike">
                          <a:effectLst/>
                        </a:rPr>
                        <a:t>2039016.11</a:t>
                      </a:r>
                      <a:endParaRPr lang="en-NZ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100" u="none" strike="noStrike" dirty="0">
                          <a:effectLst/>
                        </a:rPr>
                        <a:t>5708096.55</a:t>
                      </a:r>
                      <a:endParaRPr lang="en-NZ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2363856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613812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B9D2577-46AC-476E-B01C-4B23CEFE25E9}"/>
              </a:ext>
            </a:extLst>
          </p:cNvPr>
          <p:cNvSpPr txBox="1"/>
          <p:nvPr/>
        </p:nvSpPr>
        <p:spPr>
          <a:xfrm>
            <a:off x="553452" y="171456"/>
            <a:ext cx="10924674" cy="381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00430" indent="-900430"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NZ" sz="1800" dirty="0">
                <a:solidFill>
                  <a:srgbClr val="2ABBA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Attachment B:   Wastewater Overflow Consent Objectives and Targets</a:t>
            </a:r>
            <a:endParaRPr lang="en-NZ" sz="1200" dirty="0">
              <a:solidFill>
                <a:srgbClr val="2ABBAF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4FC5194-4BEF-432D-AEDA-157870DEB437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-1217261" y="-300307"/>
            <a:ext cx="1340926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NZ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NZ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NZ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4BDC9FAE-5EDD-4CDE-9C34-E49BA6E573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16660"/>
            <a:ext cx="515982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NZ" altLang="en-US" sz="9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[1]</a:t>
            </a:r>
            <a:r>
              <a:rPr kumimoji="0" lang="en-NZ" alt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Indicative because change will take some time to become fully evident</a:t>
            </a:r>
            <a:endParaRPr kumimoji="0" lang="en-NZ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NZ" altLang="en-US" sz="9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[2]</a:t>
            </a:r>
            <a:r>
              <a:rPr kumimoji="0" lang="en-NZ" alt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Indicative because relationships between AEP and volumes are complex and require further assessment</a:t>
            </a:r>
            <a:endParaRPr kumimoji="0" lang="en-NZ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4F4BDD8-C05A-4964-B820-5BCE369C96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94174540"/>
              </p:ext>
            </p:extLst>
          </p:nvPr>
        </p:nvGraphicFramePr>
        <p:xfrm>
          <a:off x="2294020" y="615234"/>
          <a:ext cx="7443537" cy="59316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95629">
                  <a:extLst>
                    <a:ext uri="{9D8B030D-6E8A-4147-A177-3AD203B41FA5}">
                      <a16:colId xmlns:a16="http://schemas.microsoft.com/office/drawing/2014/main" val="774457013"/>
                    </a:ext>
                  </a:extLst>
                </a:gridCol>
                <a:gridCol w="1586703">
                  <a:extLst>
                    <a:ext uri="{9D8B030D-6E8A-4147-A177-3AD203B41FA5}">
                      <a16:colId xmlns:a16="http://schemas.microsoft.com/office/drawing/2014/main" val="61899404"/>
                    </a:ext>
                  </a:extLst>
                </a:gridCol>
                <a:gridCol w="1407156">
                  <a:extLst>
                    <a:ext uri="{9D8B030D-6E8A-4147-A177-3AD203B41FA5}">
                      <a16:colId xmlns:a16="http://schemas.microsoft.com/office/drawing/2014/main" val="100029042"/>
                    </a:ext>
                  </a:extLst>
                </a:gridCol>
                <a:gridCol w="1343194">
                  <a:extLst>
                    <a:ext uri="{9D8B030D-6E8A-4147-A177-3AD203B41FA5}">
                      <a16:colId xmlns:a16="http://schemas.microsoft.com/office/drawing/2014/main" val="2925191049"/>
                    </a:ext>
                  </a:extLst>
                </a:gridCol>
                <a:gridCol w="1910855">
                  <a:extLst>
                    <a:ext uri="{9D8B030D-6E8A-4147-A177-3AD203B41FA5}">
                      <a16:colId xmlns:a16="http://schemas.microsoft.com/office/drawing/2014/main" val="1793174055"/>
                    </a:ext>
                  </a:extLst>
                </a:gridCol>
              </a:tblGrid>
              <a:tr h="323530">
                <a:tc>
                  <a:txBody>
                    <a:bodyPr/>
                    <a:lstStyle/>
                    <a:p>
                      <a:pPr algn="l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Issue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106" marR="49106" marT="6820" marB="0"/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Objective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106" marR="49106" marT="6820" marB="0"/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Measure/Target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106" marR="49106" marT="6820" marB="0"/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Target Timeframe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106" marR="49106" marT="6820" marB="0"/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Reporting (annual based on financial year)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106" marR="49106" marT="6820" marB="0"/>
                </a:tc>
                <a:extLst>
                  <a:ext uri="{0D108BD9-81ED-4DB2-BD59-A6C34878D82A}">
                    <a16:rowId xmlns:a16="http://schemas.microsoft.com/office/drawing/2014/main" val="1767746725"/>
                  </a:ext>
                </a:extLst>
              </a:tr>
              <a:tr h="323530">
                <a:tc rowSpan="2">
                  <a:txBody>
                    <a:bodyPr/>
                    <a:lstStyle/>
                    <a:p>
                      <a:pPr algn="l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Wet Weather Overflow Frequency Level of Service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106" marR="49106" marT="6820" marB="0"/>
                </a:tc>
                <a:tc rowSpan="2">
                  <a:txBody>
                    <a:bodyPr/>
                    <a:lstStyle/>
                    <a:p>
                      <a:pPr algn="l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Progressively reduce frequency of overflow events 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106" marR="49106" marT="6820" marB="0"/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 dirty="0">
                          <a:effectLst/>
                        </a:rPr>
                        <a:t>Progressive reduction in frequency (indicative)</a:t>
                      </a:r>
                      <a:endParaRPr lang="en-NZ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106" marR="49106" marT="6820" marB="0"/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On-going – indicative until target below</a:t>
                      </a:r>
                      <a:r>
                        <a:rPr lang="en-NZ" sz="300" u="none" strike="noStrike">
                          <a:effectLst/>
                        </a:rPr>
                        <a:t>16F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106" marR="49106" marT="6820" marB="0"/>
                </a:tc>
                <a:tc rowSpan="2">
                  <a:txBody>
                    <a:bodyPr/>
                    <a:lstStyle/>
                    <a:p>
                      <a:pPr algn="l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 dirty="0">
                          <a:effectLst/>
                        </a:rPr>
                        <a:t>Number of overflow events</a:t>
                      </a:r>
                      <a:endParaRPr lang="en-NZ" sz="1600" u="none" strike="noStrike" dirty="0">
                        <a:effectLst/>
                      </a:endParaRPr>
                    </a:p>
                    <a:p>
                      <a:pPr algn="l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 dirty="0">
                          <a:effectLst/>
                        </a:rPr>
                        <a:t>Duration of each overflow event</a:t>
                      </a:r>
                      <a:endParaRPr lang="en-NZ" sz="1600" u="none" strike="noStrike" dirty="0">
                        <a:effectLst/>
                      </a:endParaRPr>
                    </a:p>
                    <a:p>
                      <a:pPr algn="l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 dirty="0">
                          <a:effectLst/>
                        </a:rPr>
                        <a:t>Results of monitoring</a:t>
                      </a:r>
                      <a:endParaRPr lang="en-NZ" sz="1600" u="none" strike="noStrike" dirty="0">
                        <a:effectLst/>
                      </a:endParaRPr>
                    </a:p>
                    <a:p>
                      <a:pPr algn="l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 dirty="0">
                          <a:effectLst/>
                        </a:rPr>
                        <a:t>Return period rainfall assessment for each overflow event</a:t>
                      </a:r>
                      <a:endParaRPr lang="en-NZ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106" marR="49106" marT="6820" marB="0"/>
                </a:tc>
                <a:extLst>
                  <a:ext uri="{0D108BD9-81ED-4DB2-BD59-A6C34878D82A}">
                    <a16:rowId xmlns:a16="http://schemas.microsoft.com/office/drawing/2014/main" val="3616976829"/>
                  </a:ext>
                </a:extLst>
              </a:tr>
              <a:tr h="753830">
                <a:tc v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No overflows in events up to and including 50% AEP rainfall event 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106" marR="49106" marT="6820" marB="0"/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10 years after commencement of consent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106" marR="49106" marT="6820" marB="0"/>
                </a:tc>
                <a:tc v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3311614"/>
                  </a:ext>
                </a:extLst>
              </a:tr>
              <a:tr h="823734">
                <a:tc>
                  <a:txBody>
                    <a:bodyPr/>
                    <a:lstStyle/>
                    <a:p>
                      <a:pPr algn="l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Wet Weather Overflow Volume 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106" marR="49106" marT="6820" marB="0"/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Progressively reduce volume of overflow events for a similar size rainfall event.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106" marR="49106" marT="6820" marB="0"/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Progressive reduction in volume for same AEP rainfall event (indicative)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106" marR="49106" marT="6820" marB="0"/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On-going – indicative</a:t>
                      </a:r>
                      <a:r>
                        <a:rPr lang="en-NZ" sz="300" u="none" strike="noStrike">
                          <a:effectLst/>
                        </a:rPr>
                        <a:t>17F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106" marR="49106" marT="6820" marB="0"/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Volume of each overflow event</a:t>
                      </a:r>
                      <a:endParaRPr lang="en-NZ" sz="1600" u="none" strike="noStrike">
                        <a:effectLst/>
                      </a:endParaRPr>
                    </a:p>
                    <a:p>
                      <a:pPr algn="l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Return period rainfall assessment for each overflow event</a:t>
                      </a:r>
                      <a:endParaRPr lang="en-NZ" sz="1600" u="none" strike="noStrike">
                        <a:effectLst/>
                      </a:endParaRPr>
                    </a:p>
                    <a:p>
                      <a:pPr algn="l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Total volume of overflow per year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106" marR="49106" marT="6820" marB="0"/>
                </a:tc>
                <a:extLst>
                  <a:ext uri="{0D108BD9-81ED-4DB2-BD59-A6C34878D82A}">
                    <a16:rowId xmlns:a16="http://schemas.microsoft.com/office/drawing/2014/main" val="1796499145"/>
                  </a:ext>
                </a:extLst>
              </a:tr>
              <a:tr h="1131281">
                <a:tc rowSpan="2">
                  <a:txBody>
                    <a:bodyPr/>
                    <a:lstStyle/>
                    <a:p>
                      <a:pPr algn="l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Overflows opened in a wet weather event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106" marR="49106" marT="6820" marB="0"/>
                </a:tc>
                <a:tc rowSpan="2">
                  <a:txBody>
                    <a:bodyPr/>
                    <a:lstStyle/>
                    <a:p>
                      <a:pPr algn="l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Limit overflows to primary and secondary overflow points in all but very large rainfall events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106" marR="49106" marT="6820" marB="0"/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Primary only – up to 50% AEP event</a:t>
                      </a:r>
                      <a:endParaRPr lang="en-NZ" sz="1600" u="none" strike="noStrike">
                        <a:effectLst/>
                      </a:endParaRPr>
                    </a:p>
                    <a:p>
                      <a:pPr algn="l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Secondary – only opened in events larger than 50% AEP</a:t>
                      </a:r>
                      <a:endParaRPr lang="en-NZ" sz="1600" u="none" strike="noStrike">
                        <a:effectLst/>
                      </a:endParaRPr>
                    </a:p>
                    <a:p>
                      <a:pPr algn="l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Tertiary – only in events &gt; 10% AEP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106" marR="49106" marT="6820" marB="0"/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5 years after commencement of consent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106" marR="49106" marT="6820" marB="0"/>
                </a:tc>
                <a:tc rowSpan="2">
                  <a:txBody>
                    <a:bodyPr/>
                    <a:lstStyle/>
                    <a:p>
                      <a:pPr algn="l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Overflow locations opened</a:t>
                      </a:r>
                      <a:endParaRPr lang="en-NZ" sz="1600" u="none" strike="noStrike">
                        <a:effectLst/>
                      </a:endParaRPr>
                    </a:p>
                    <a:p>
                      <a:pPr algn="l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Return period rainfall assessment for each overflow event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106" marR="49106" marT="6820" marB="0"/>
                </a:tc>
                <a:extLst>
                  <a:ext uri="{0D108BD9-81ED-4DB2-BD59-A6C34878D82A}">
                    <a16:rowId xmlns:a16="http://schemas.microsoft.com/office/drawing/2014/main" val="250072857"/>
                  </a:ext>
                </a:extLst>
              </a:tr>
              <a:tr h="768812">
                <a:tc v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Primary and secondary – only in events larger than 50% AEP</a:t>
                      </a:r>
                      <a:endParaRPr lang="en-NZ" sz="1600" u="none" strike="noStrike">
                        <a:effectLst/>
                      </a:endParaRPr>
                    </a:p>
                    <a:p>
                      <a:pPr algn="l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Tertiary – only in events &gt; 10% AEP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106" marR="49106" marT="6820" marB="0"/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10 years after commencement of consent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106" marR="49106" marT="6820" marB="0"/>
                </a:tc>
                <a:tc v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2869950"/>
                  </a:ext>
                </a:extLst>
              </a:tr>
              <a:tr h="1738385">
                <a:tc>
                  <a:txBody>
                    <a:bodyPr/>
                    <a:lstStyle/>
                    <a:p>
                      <a:pPr algn="l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 dirty="0">
                          <a:effectLst/>
                        </a:rPr>
                        <a:t>Dry Weather Overflow frequency</a:t>
                      </a:r>
                      <a:endParaRPr lang="en-NZ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106" marR="49106" marT="6820" marB="0"/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 dirty="0">
                          <a:effectLst/>
                        </a:rPr>
                        <a:t>Minimise dry weather overflows to the extent practicable</a:t>
                      </a:r>
                      <a:endParaRPr lang="en-NZ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106" marR="49106" marT="6820" marB="0"/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 dirty="0">
                          <a:effectLst/>
                        </a:rPr>
                        <a:t>≤1 dry weather overflow per 1,000 connections (no more than 15 in total) per year</a:t>
                      </a:r>
                      <a:endParaRPr lang="en-NZ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106" marR="49106" marT="6820" marB="0"/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Upon commencement of consent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106" marR="49106" marT="6820" marB="0"/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 dirty="0">
                          <a:effectLst/>
                        </a:rPr>
                        <a:t>Number and location of DWO per year</a:t>
                      </a:r>
                      <a:endParaRPr lang="en-NZ" sz="1600" u="none" strike="noStrike" dirty="0">
                        <a:effectLst/>
                      </a:endParaRPr>
                    </a:p>
                    <a:p>
                      <a:pPr algn="l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 dirty="0">
                          <a:effectLst/>
                        </a:rPr>
                        <a:t>Cause of overflow</a:t>
                      </a:r>
                      <a:endParaRPr lang="en-NZ" sz="1600" u="none" strike="noStrike" dirty="0">
                        <a:effectLst/>
                      </a:endParaRPr>
                    </a:p>
                    <a:p>
                      <a:pPr algn="l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 dirty="0">
                          <a:effectLst/>
                        </a:rPr>
                        <a:t>Whether overflow reached a waterway and which one</a:t>
                      </a:r>
                      <a:endParaRPr lang="en-NZ" sz="1600" u="none" strike="noStrike" dirty="0">
                        <a:effectLst/>
                      </a:endParaRPr>
                    </a:p>
                    <a:p>
                      <a:pPr algn="l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 dirty="0">
                          <a:effectLst/>
                        </a:rPr>
                        <a:t>Measures undertaken to mitigate effects, including response time</a:t>
                      </a:r>
                      <a:endParaRPr lang="en-NZ" sz="1600" u="none" strike="noStrike" dirty="0">
                        <a:effectLst/>
                      </a:endParaRPr>
                    </a:p>
                    <a:p>
                      <a:pPr algn="l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 dirty="0">
                          <a:effectLst/>
                        </a:rPr>
                        <a:t>Results of monitoring</a:t>
                      </a:r>
                      <a:endParaRPr lang="en-NZ" sz="1600" u="none" strike="noStrike" dirty="0">
                        <a:effectLst/>
                      </a:endParaRPr>
                    </a:p>
                    <a:p>
                      <a:pPr algn="l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 dirty="0">
                          <a:effectLst/>
                        </a:rPr>
                        <a:t>Estimated discharge volume</a:t>
                      </a:r>
                      <a:endParaRPr lang="en-NZ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106" marR="49106" marT="6820" marB="0"/>
                </a:tc>
                <a:extLst>
                  <a:ext uri="{0D108BD9-81ED-4DB2-BD59-A6C34878D82A}">
                    <a16:rowId xmlns:a16="http://schemas.microsoft.com/office/drawing/2014/main" val="26969755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24323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BF5731F-13CB-4C52-B176-3C07FC740BEF}"/>
              </a:ext>
            </a:extLst>
          </p:cNvPr>
          <p:cNvSpPr txBox="1"/>
          <p:nvPr/>
        </p:nvSpPr>
        <p:spPr>
          <a:xfrm>
            <a:off x="497304" y="130211"/>
            <a:ext cx="11277599" cy="381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00430" indent="-900430" algn="ct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NZ" sz="1800" dirty="0">
                <a:solidFill>
                  <a:srgbClr val="2ABBA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Attachment C:  LTP Levels of Service and Performance Measures (for monitoring and reporting)</a:t>
            </a:r>
            <a:endParaRPr lang="en-NZ" sz="1200" dirty="0">
              <a:solidFill>
                <a:srgbClr val="2ABBAF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4B8C47-D30A-439A-BE86-AC36D80C425C}"/>
              </a:ext>
            </a:extLst>
          </p:cNvPr>
          <p:cNvSpPr txBox="1"/>
          <p:nvPr/>
        </p:nvSpPr>
        <p:spPr>
          <a:xfrm>
            <a:off x="1788693" y="454206"/>
            <a:ext cx="8694820" cy="381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NZ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(from LTP 2018-2028 p4-40 and 4-41 – updated to reflect current (2018/19 performance)</a:t>
            </a:r>
            <a:endParaRPr lang="en-NZ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16C63A-A006-4A91-9559-6D4ABAAEAEB5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-1217136" y="-300307"/>
            <a:ext cx="1340913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NZ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NZ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NZ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8914142C-B4DF-4D53-893D-4541676E72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722" y="6555935"/>
            <a:ext cx="2392793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NZ" altLang="en-US" sz="9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[1]</a:t>
            </a:r>
            <a:r>
              <a:rPr kumimoji="0" lang="en-NZ" alt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Territorial Authority mandatory measure</a:t>
            </a:r>
            <a:endParaRPr kumimoji="0" lang="en-NZ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271D817C-589F-4EB4-B065-D322A100D6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8883186"/>
              </p:ext>
            </p:extLst>
          </p:nvPr>
        </p:nvGraphicFramePr>
        <p:xfrm>
          <a:off x="3184355" y="942500"/>
          <a:ext cx="5903496" cy="567914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77544">
                  <a:extLst>
                    <a:ext uri="{9D8B030D-6E8A-4147-A177-3AD203B41FA5}">
                      <a16:colId xmlns:a16="http://schemas.microsoft.com/office/drawing/2014/main" val="1501131137"/>
                    </a:ext>
                  </a:extLst>
                </a:gridCol>
                <a:gridCol w="3768786">
                  <a:extLst>
                    <a:ext uri="{9D8B030D-6E8A-4147-A177-3AD203B41FA5}">
                      <a16:colId xmlns:a16="http://schemas.microsoft.com/office/drawing/2014/main" val="3731152973"/>
                    </a:ext>
                  </a:extLst>
                </a:gridCol>
                <a:gridCol w="408612">
                  <a:extLst>
                    <a:ext uri="{9D8B030D-6E8A-4147-A177-3AD203B41FA5}">
                      <a16:colId xmlns:a16="http://schemas.microsoft.com/office/drawing/2014/main" val="4116659042"/>
                    </a:ext>
                  </a:extLst>
                </a:gridCol>
                <a:gridCol w="334968">
                  <a:extLst>
                    <a:ext uri="{9D8B030D-6E8A-4147-A177-3AD203B41FA5}">
                      <a16:colId xmlns:a16="http://schemas.microsoft.com/office/drawing/2014/main" val="2909943524"/>
                    </a:ext>
                  </a:extLst>
                </a:gridCol>
                <a:gridCol w="313586">
                  <a:extLst>
                    <a:ext uri="{9D8B030D-6E8A-4147-A177-3AD203B41FA5}">
                      <a16:colId xmlns:a16="http://schemas.microsoft.com/office/drawing/2014/main" val="1012292996"/>
                    </a:ext>
                  </a:extLst>
                </a:gridCol>
              </a:tblGrid>
              <a:tr h="132622">
                <a:tc rowSpan="2"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800" u="none" strike="noStrike" dirty="0">
                          <a:effectLst/>
                        </a:rPr>
                        <a:t>Level of Service</a:t>
                      </a:r>
                      <a:endParaRPr lang="en-NZ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326" marR="42326" marT="5879" marB="0"/>
                </a:tc>
                <a:tc rowSpan="2">
                  <a:txBody>
                    <a:bodyPr/>
                    <a:lstStyle/>
                    <a:p>
                      <a:pPr algn="l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800" u="none" strike="noStrike" dirty="0">
                          <a:effectLst/>
                        </a:rPr>
                        <a:t>Performance Measures</a:t>
                      </a:r>
                      <a:endParaRPr lang="en-NZ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326" marR="42326" marT="5879" marB="0"/>
                </a:tc>
                <a:tc rowSpan="2"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800" u="none" strike="noStrike">
                          <a:effectLst/>
                        </a:rPr>
                        <a:t>Current</a:t>
                      </a:r>
                      <a:endParaRPr lang="en-NZ" sz="1400" u="none" strike="noStrike">
                        <a:effectLst/>
                      </a:endParaRPr>
                    </a:p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800" u="none" strike="noStrike">
                          <a:effectLst/>
                        </a:rPr>
                        <a:t>(18/19)</a:t>
                      </a:r>
                      <a:endParaRPr lang="en-NZ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326" marR="42326" marT="5879" marB="0"/>
                </a:tc>
                <a:tc gridSpan="2"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800" u="none" strike="noStrike">
                          <a:effectLst/>
                        </a:rPr>
                        <a:t>Target</a:t>
                      </a:r>
                      <a:endParaRPr lang="en-NZ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326" marR="42326" marT="5879" marB="0"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3271173"/>
                  </a:ext>
                </a:extLst>
              </a:tr>
              <a:tr h="258111">
                <a:tc v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800" u="none" strike="noStrike">
                          <a:effectLst/>
                        </a:rPr>
                        <a:t>Years 1-3</a:t>
                      </a:r>
                      <a:endParaRPr lang="en-NZ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326" marR="42326" marT="5879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800" u="none" strike="noStrike">
                          <a:effectLst/>
                        </a:rPr>
                        <a:t>Years 4-10</a:t>
                      </a:r>
                      <a:endParaRPr lang="en-NZ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326" marR="42326" marT="5879" marB="0"/>
                </a:tc>
                <a:extLst>
                  <a:ext uri="{0D108BD9-81ED-4DB2-BD59-A6C34878D82A}">
                    <a16:rowId xmlns:a16="http://schemas.microsoft.com/office/drawing/2014/main" val="1717281070"/>
                  </a:ext>
                </a:extLst>
              </a:tr>
              <a:tr h="709547">
                <a:tc rowSpan="7"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800" u="none" strike="noStrike" dirty="0">
                          <a:effectLst/>
                        </a:rPr>
                        <a:t>We provide a well-managed wastewater reticulation and treatment system which protects public health and the physical environment.</a:t>
                      </a:r>
                      <a:endParaRPr lang="en-NZ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326" marR="42326" marT="5879" marB="0"/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800" u="none" strike="noStrike" dirty="0">
                          <a:effectLst/>
                        </a:rPr>
                        <a:t>System and Adequacy: </a:t>
                      </a:r>
                      <a:endParaRPr lang="en-NZ" sz="1400" u="none" strike="noStrike" dirty="0">
                        <a:effectLst/>
                      </a:endParaRPr>
                    </a:p>
                    <a:p>
                      <a:pPr algn="l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800" u="none" strike="noStrike" dirty="0">
                          <a:effectLst/>
                        </a:rPr>
                        <a:t>The number of dry weather sewage overflows from the territorial authority’s sewerage system, expressed per 1000 sewerage connections to that sewerage system (Department of Internal Affairs)</a:t>
                      </a:r>
                      <a:r>
                        <a:rPr lang="en-NZ" sz="300" u="none" strike="noStrike" dirty="0">
                          <a:effectLst/>
                        </a:rPr>
                        <a:t>15F</a:t>
                      </a:r>
                      <a:r>
                        <a:rPr lang="en-NZ" sz="800" u="none" strike="noStrike" dirty="0">
                          <a:effectLst/>
                        </a:rPr>
                        <a:t>.</a:t>
                      </a:r>
                      <a:endParaRPr lang="en-NZ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326" marR="42326" marT="5879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800" u="none" strike="noStrike">
                          <a:effectLst/>
                        </a:rPr>
                        <a:t>0.27</a:t>
                      </a:r>
                      <a:endParaRPr lang="en-NZ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326" marR="42326" marT="5879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800" u="none" strike="noStrike">
                          <a:effectLst/>
                        </a:rPr>
                        <a:t>1</a:t>
                      </a:r>
                      <a:endParaRPr lang="en-NZ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326" marR="42326" marT="5879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800" u="none" strike="noStrike">
                          <a:effectLst/>
                        </a:rPr>
                        <a:t>0.6</a:t>
                      </a:r>
                      <a:endParaRPr lang="en-NZ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326" marR="42326" marT="5879" marB="0"/>
                </a:tc>
                <a:extLst>
                  <a:ext uri="{0D108BD9-81ED-4DB2-BD59-A6C34878D82A}">
                    <a16:rowId xmlns:a16="http://schemas.microsoft.com/office/drawing/2014/main" val="2430194875"/>
                  </a:ext>
                </a:extLst>
              </a:tr>
              <a:tr h="1752080">
                <a:tc v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800" u="none" strike="noStrike" dirty="0">
                          <a:effectLst/>
                        </a:rPr>
                        <a:t>Management of environmental impacts: </a:t>
                      </a:r>
                      <a:endParaRPr lang="en-NZ" sz="1400" u="none" strike="noStrike" dirty="0">
                        <a:effectLst/>
                      </a:endParaRPr>
                    </a:p>
                    <a:p>
                      <a:pPr algn="l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800" u="none" strike="noStrike" dirty="0">
                          <a:effectLst/>
                        </a:rPr>
                        <a:t>Compliance with resource consents for discharge from the wastewater system:</a:t>
                      </a:r>
                      <a:endParaRPr lang="en-NZ" sz="1400" u="none" strike="noStrike" dirty="0">
                        <a:effectLst/>
                      </a:endParaRPr>
                    </a:p>
                    <a:p>
                      <a:pPr algn="l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800" u="none" strike="noStrike" dirty="0">
                          <a:effectLst/>
                        </a:rPr>
                        <a:t>Measured by the number of:</a:t>
                      </a:r>
                      <a:endParaRPr lang="en-NZ" sz="1400" u="none" strike="noStrike" dirty="0">
                        <a:effectLst/>
                      </a:endParaRPr>
                    </a:p>
                    <a:p>
                      <a:pPr algn="l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66700" algn="l"/>
                        </a:tabLst>
                      </a:pPr>
                      <a:r>
                        <a:rPr lang="en-NZ" sz="800" u="none" strike="noStrike" dirty="0">
                          <a:effectLst/>
                        </a:rPr>
                        <a:t>a) 	abatement notices;</a:t>
                      </a:r>
                      <a:endParaRPr lang="en-NZ" sz="1400" u="none" strike="noStrike" dirty="0">
                        <a:effectLst/>
                      </a:endParaRPr>
                    </a:p>
                    <a:p>
                      <a:pPr algn="l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66700" algn="l"/>
                        </a:tabLst>
                      </a:pPr>
                      <a:r>
                        <a:rPr lang="en-NZ" sz="800" u="none" strike="noStrike" dirty="0">
                          <a:effectLst/>
                        </a:rPr>
                        <a:t>b) 	infringement notices;</a:t>
                      </a:r>
                      <a:endParaRPr lang="en-NZ" sz="1400" u="none" strike="noStrike" dirty="0">
                        <a:effectLst/>
                      </a:endParaRPr>
                    </a:p>
                    <a:p>
                      <a:pPr algn="l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66700" algn="l"/>
                        </a:tabLst>
                      </a:pPr>
                      <a:r>
                        <a:rPr lang="en-NZ" sz="800" u="none" strike="noStrike" dirty="0">
                          <a:effectLst/>
                        </a:rPr>
                        <a:t>c) 	enforcement orders; and</a:t>
                      </a:r>
                      <a:endParaRPr lang="en-NZ" sz="1400" u="none" strike="noStrike" dirty="0">
                        <a:effectLst/>
                      </a:endParaRPr>
                    </a:p>
                    <a:p>
                      <a:pPr algn="l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66700" algn="l"/>
                        </a:tabLst>
                      </a:pPr>
                      <a:r>
                        <a:rPr lang="en-NZ" sz="800" u="none" strike="noStrike" dirty="0">
                          <a:effectLst/>
                        </a:rPr>
                        <a:t>d) 	convictions </a:t>
                      </a:r>
                      <a:endParaRPr lang="en-NZ" sz="1400" u="none" strike="noStrike" dirty="0">
                        <a:effectLst/>
                      </a:endParaRPr>
                    </a:p>
                    <a:p>
                      <a:pPr algn="l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800" u="none" strike="noStrike" dirty="0">
                          <a:effectLst/>
                        </a:rPr>
                        <a:t>(Department of Internal Affairs).</a:t>
                      </a:r>
                      <a:endParaRPr lang="en-NZ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326" marR="42326" marT="5879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800" u="none" strike="noStrike">
                          <a:effectLst/>
                        </a:rPr>
                        <a:t>0</a:t>
                      </a:r>
                      <a:endParaRPr lang="en-NZ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326" marR="42326" marT="5879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800" u="none" strike="noStrike">
                          <a:effectLst/>
                        </a:rPr>
                        <a:t>0</a:t>
                      </a:r>
                      <a:endParaRPr lang="en-NZ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326" marR="42326" marT="5879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800" u="none" strike="noStrike">
                          <a:effectLst/>
                        </a:rPr>
                        <a:t>0</a:t>
                      </a:r>
                      <a:endParaRPr lang="en-NZ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326" marR="42326" marT="5879" marB="0"/>
                </a:tc>
                <a:extLst>
                  <a:ext uri="{0D108BD9-81ED-4DB2-BD59-A6C34878D82A}">
                    <a16:rowId xmlns:a16="http://schemas.microsoft.com/office/drawing/2014/main" val="129908297"/>
                  </a:ext>
                </a:extLst>
              </a:tr>
              <a:tr h="831546">
                <a:tc v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800" u="none" strike="noStrike" dirty="0">
                          <a:effectLst/>
                        </a:rPr>
                        <a:t>Response to wastewater system faults attendance at wastewater overflows resulting from a blockage or other fault in wastewater system:</a:t>
                      </a:r>
                      <a:endParaRPr lang="en-NZ" sz="1400" u="none" strike="noStrike" dirty="0">
                        <a:effectLst/>
                      </a:endParaRPr>
                    </a:p>
                    <a:p>
                      <a:pPr marL="283464" indent="-283464" algn="l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66700" algn="l"/>
                        </a:tabLst>
                      </a:pPr>
                      <a:r>
                        <a:rPr lang="en-NZ" sz="800" u="none" strike="noStrike" dirty="0">
                          <a:effectLst/>
                        </a:rPr>
                        <a:t>a)	Median attendance time: from the notification of the fault to the time that service personnel reach the site (hours).</a:t>
                      </a:r>
                      <a:endParaRPr lang="en-NZ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326" marR="42326" marT="5879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800" u="none" strike="noStrike" dirty="0">
                          <a:effectLst/>
                        </a:rPr>
                        <a:t>0.28</a:t>
                      </a:r>
                      <a:endParaRPr lang="en-NZ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326" marR="42326" marT="5879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800" u="none" strike="noStrike" dirty="0">
                          <a:effectLst/>
                        </a:rPr>
                        <a:t>1</a:t>
                      </a:r>
                      <a:endParaRPr lang="en-NZ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326" marR="42326" marT="5879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800" u="none" strike="noStrike">
                          <a:effectLst/>
                        </a:rPr>
                        <a:t>0.5</a:t>
                      </a:r>
                      <a:endParaRPr lang="en-NZ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326" marR="42326" marT="5879" marB="0"/>
                </a:tc>
                <a:extLst>
                  <a:ext uri="{0D108BD9-81ED-4DB2-BD59-A6C34878D82A}">
                    <a16:rowId xmlns:a16="http://schemas.microsoft.com/office/drawing/2014/main" val="3212180558"/>
                  </a:ext>
                </a:extLst>
              </a:tr>
              <a:tr h="495125">
                <a:tc v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3464" indent="-283464" algn="l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81940" algn="l"/>
                        </a:tabLst>
                      </a:pPr>
                      <a:r>
                        <a:rPr lang="en-NZ" sz="800" u="none" strike="noStrike">
                          <a:effectLst/>
                        </a:rPr>
                        <a:t>b)	Median resolution measured from the notification of the fault to the time that service personnel confirm resolution (hours) (Department of Internal Affairs).</a:t>
                      </a:r>
                      <a:endParaRPr lang="en-NZ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326" marR="42326" marT="5879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800" u="none" strike="noStrike">
                          <a:effectLst/>
                        </a:rPr>
                        <a:t>3.25</a:t>
                      </a:r>
                      <a:endParaRPr lang="en-NZ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326" marR="42326" marT="5879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800" u="none" strike="noStrike" dirty="0">
                          <a:effectLst/>
                        </a:rPr>
                        <a:t>12</a:t>
                      </a:r>
                      <a:endParaRPr lang="en-NZ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326" marR="42326" marT="5879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800" u="none" strike="noStrike" dirty="0">
                          <a:effectLst/>
                        </a:rPr>
                        <a:t>6</a:t>
                      </a:r>
                      <a:endParaRPr lang="en-NZ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326" marR="42326" marT="5879" marB="0"/>
                </a:tc>
                <a:extLst>
                  <a:ext uri="{0D108BD9-81ED-4DB2-BD59-A6C34878D82A}">
                    <a16:rowId xmlns:a16="http://schemas.microsoft.com/office/drawing/2014/main" val="1246272119"/>
                  </a:ext>
                </a:extLst>
              </a:tr>
              <a:tr h="709547">
                <a:tc v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800" u="none" strike="noStrike">
                          <a:effectLst/>
                        </a:rPr>
                        <a:t>Customer Satisfaction:</a:t>
                      </a:r>
                      <a:endParaRPr lang="en-NZ" sz="1400" u="none" strike="noStrike">
                        <a:effectLst/>
                      </a:endParaRPr>
                    </a:p>
                    <a:p>
                      <a:pPr algn="l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800" u="none" strike="noStrike">
                          <a:effectLst/>
                        </a:rPr>
                        <a:t>Complaints about odour; system faults; blockages; AND Council’s response to issues with its wastewater system: The total number of complaints per 1000 connections received (Department of Internal Affairs).</a:t>
                      </a:r>
                      <a:endParaRPr lang="en-NZ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326" marR="42326" marT="5879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800" u="none" strike="noStrike">
                          <a:effectLst/>
                        </a:rPr>
                        <a:t>10.03</a:t>
                      </a:r>
                      <a:endParaRPr lang="en-NZ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326" marR="42326" marT="5879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800" u="none" strike="noStrike">
                          <a:effectLst/>
                        </a:rPr>
                        <a:t>15</a:t>
                      </a:r>
                      <a:endParaRPr lang="en-NZ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326" marR="42326" marT="5879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800" u="none" strike="noStrike" dirty="0">
                          <a:effectLst/>
                        </a:rPr>
                        <a:t>13</a:t>
                      </a:r>
                      <a:endParaRPr lang="en-NZ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326" marR="42326" marT="5879" marB="0"/>
                </a:tc>
                <a:extLst>
                  <a:ext uri="{0D108BD9-81ED-4DB2-BD59-A6C34878D82A}">
                    <a16:rowId xmlns:a16="http://schemas.microsoft.com/office/drawing/2014/main" val="2268108582"/>
                  </a:ext>
                </a:extLst>
              </a:tr>
              <a:tr h="383604">
                <a:tc v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800" u="none" strike="noStrike">
                          <a:effectLst/>
                        </a:rPr>
                        <a:t>Percentage of residents satisfied with the Gisborne district’s wastewater system as found in the Resident Satisfaction Survey.</a:t>
                      </a:r>
                      <a:endParaRPr lang="en-NZ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326" marR="42326" marT="5879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800" u="none" strike="noStrike">
                          <a:effectLst/>
                        </a:rPr>
                        <a:t>55%</a:t>
                      </a:r>
                      <a:endParaRPr lang="en-NZ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326" marR="42326" marT="5879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800" u="none" strike="noStrike">
                          <a:effectLst/>
                        </a:rPr>
                        <a:t>50%</a:t>
                      </a:r>
                      <a:endParaRPr lang="en-NZ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326" marR="42326" marT="5879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800" u="none" strike="noStrike" dirty="0">
                          <a:effectLst/>
                        </a:rPr>
                        <a:t>60%</a:t>
                      </a:r>
                      <a:endParaRPr lang="en-NZ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326" marR="42326" marT="5879" marB="0"/>
                </a:tc>
                <a:extLst>
                  <a:ext uri="{0D108BD9-81ED-4DB2-BD59-A6C34878D82A}">
                    <a16:rowId xmlns:a16="http://schemas.microsoft.com/office/drawing/2014/main" val="2756322676"/>
                  </a:ext>
                </a:extLst>
              </a:tr>
              <a:tr h="383604">
                <a:tc v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800" u="none" strike="noStrike" dirty="0">
                          <a:effectLst/>
                        </a:rPr>
                        <a:t>The annual number of events where sewerage is discharged from Council’s reticulation into rivers or streams (in a less than a 1 in 10-year rain event).</a:t>
                      </a:r>
                      <a:endParaRPr lang="en-NZ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326" marR="42326" marT="5879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800" u="none" strike="noStrike">
                          <a:effectLst/>
                        </a:rPr>
                        <a:t>2</a:t>
                      </a:r>
                      <a:endParaRPr lang="en-NZ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326" marR="42326" marT="5879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800" u="none" strike="noStrike">
                          <a:effectLst/>
                        </a:rPr>
                        <a:t>≤4</a:t>
                      </a:r>
                      <a:endParaRPr lang="en-NZ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326" marR="42326" marT="5879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800" u="none" strike="noStrike" dirty="0">
                          <a:effectLst/>
                        </a:rPr>
                        <a:t>≤4</a:t>
                      </a:r>
                      <a:endParaRPr lang="en-NZ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326" marR="42326" marT="5879" marB="0"/>
                </a:tc>
                <a:extLst>
                  <a:ext uri="{0D108BD9-81ED-4DB2-BD59-A6C34878D82A}">
                    <a16:rowId xmlns:a16="http://schemas.microsoft.com/office/drawing/2014/main" val="718022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09410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DCEEB68-8582-4F0C-8D74-6255CA0CEBE3}"/>
              </a:ext>
            </a:extLst>
          </p:cNvPr>
          <p:cNvSpPr txBox="1"/>
          <p:nvPr/>
        </p:nvSpPr>
        <p:spPr>
          <a:xfrm>
            <a:off x="3048000" y="155138"/>
            <a:ext cx="6096000" cy="381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00430" indent="-90043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NZ" sz="1800" dirty="0">
                <a:solidFill>
                  <a:srgbClr val="2ABBA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Table 4:  Wet Weather Overflow Performance 2009 to 2018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D962EB6-B006-4EE4-83A7-FDCB96FDF7C6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0" y="-300307"/>
            <a:ext cx="1600999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NZ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NZ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NZ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6529D2C-0B41-4800-86F0-8F098BC473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18196"/>
            <a:ext cx="71959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NZ" altLang="en-US" sz="9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[1]</a:t>
            </a:r>
            <a:r>
              <a:rPr kumimoji="0" lang="en-NZ" alt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 accordance with asset reporting requirements, and consistent with national practice, overflows are reported over a financial year 1 July to 30 June</a:t>
            </a:r>
            <a:endParaRPr kumimoji="0" lang="en-NZ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NZ" altLang="en-US" sz="9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[2]</a:t>
            </a:r>
            <a:r>
              <a:rPr kumimoji="0" lang="en-NZ" alt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The longest time that a single overflow point was open for during an overflow event</a:t>
            </a:r>
            <a:endParaRPr kumimoji="0" lang="en-NZ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554C86B-ABFC-41E0-B1C8-975EFE2EED4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90488759"/>
              </p:ext>
            </p:extLst>
          </p:nvPr>
        </p:nvGraphicFramePr>
        <p:xfrm>
          <a:off x="3048001" y="614619"/>
          <a:ext cx="6095999" cy="58922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75656">
                  <a:extLst>
                    <a:ext uri="{9D8B030D-6E8A-4147-A177-3AD203B41FA5}">
                      <a16:colId xmlns:a16="http://schemas.microsoft.com/office/drawing/2014/main" val="1834544131"/>
                    </a:ext>
                  </a:extLst>
                </a:gridCol>
                <a:gridCol w="638629">
                  <a:extLst>
                    <a:ext uri="{9D8B030D-6E8A-4147-A177-3AD203B41FA5}">
                      <a16:colId xmlns:a16="http://schemas.microsoft.com/office/drawing/2014/main" val="947383372"/>
                    </a:ext>
                  </a:extLst>
                </a:gridCol>
                <a:gridCol w="1175656">
                  <a:extLst>
                    <a:ext uri="{9D8B030D-6E8A-4147-A177-3AD203B41FA5}">
                      <a16:colId xmlns:a16="http://schemas.microsoft.com/office/drawing/2014/main" val="2012318476"/>
                    </a:ext>
                  </a:extLst>
                </a:gridCol>
                <a:gridCol w="1033416">
                  <a:extLst>
                    <a:ext uri="{9D8B030D-6E8A-4147-A177-3AD203B41FA5}">
                      <a16:colId xmlns:a16="http://schemas.microsoft.com/office/drawing/2014/main" val="3644497902"/>
                    </a:ext>
                  </a:extLst>
                </a:gridCol>
                <a:gridCol w="1036321">
                  <a:extLst>
                    <a:ext uri="{9D8B030D-6E8A-4147-A177-3AD203B41FA5}">
                      <a16:colId xmlns:a16="http://schemas.microsoft.com/office/drawing/2014/main" val="3753091217"/>
                    </a:ext>
                  </a:extLst>
                </a:gridCol>
                <a:gridCol w="1036321">
                  <a:extLst>
                    <a:ext uri="{9D8B030D-6E8A-4147-A177-3AD203B41FA5}">
                      <a16:colId xmlns:a16="http://schemas.microsoft.com/office/drawing/2014/main" val="4184163410"/>
                    </a:ext>
                  </a:extLst>
                </a:gridCol>
              </a:tblGrid>
              <a:tr h="546912"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 dirty="0">
                          <a:effectLst/>
                        </a:rPr>
                        <a:t>Year</a:t>
                      </a:r>
                      <a:r>
                        <a:rPr lang="en-NZ" sz="300" u="none" strike="noStrike" dirty="0">
                          <a:effectLst/>
                        </a:rPr>
                        <a:t>9F</a:t>
                      </a:r>
                      <a:endParaRPr lang="en-NZ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Number of Events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 dirty="0">
                          <a:effectLst/>
                        </a:rPr>
                        <a:t>Date</a:t>
                      </a:r>
                      <a:endParaRPr lang="en-NZ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Number of Overflow Points Activated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Maximum Duration of Overflow (hours)</a:t>
                      </a:r>
                      <a:r>
                        <a:rPr lang="en-NZ" sz="300" u="none" strike="noStrike">
                          <a:effectLst/>
                        </a:rPr>
                        <a:t>10F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Estimated Volume</a:t>
                      </a:r>
                      <a:endParaRPr lang="en-NZ" sz="1600" u="none" strike="noStrike">
                        <a:effectLst/>
                      </a:endParaRPr>
                    </a:p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(m</a:t>
                      </a:r>
                      <a:r>
                        <a:rPr lang="en-NZ" sz="900" u="none" strike="noStrike" baseline="30000">
                          <a:effectLst/>
                        </a:rPr>
                        <a:t>3</a:t>
                      </a:r>
                      <a:r>
                        <a:rPr lang="en-NZ" sz="900" u="none" strike="noStrike">
                          <a:effectLst/>
                        </a:rPr>
                        <a:t>)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extLst>
                  <a:ext uri="{0D108BD9-81ED-4DB2-BD59-A6C34878D82A}">
                    <a16:rowId xmlns:a16="http://schemas.microsoft.com/office/drawing/2014/main" val="234509884"/>
                  </a:ext>
                </a:extLst>
              </a:tr>
              <a:tr h="155659">
                <a:tc rowSpan="3"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2006/07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tc rowSpan="3"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3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6 July 2006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1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2.17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tc rowSpan="3"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 dirty="0">
                          <a:effectLst/>
                        </a:rPr>
                        <a:t>Not Available</a:t>
                      </a:r>
                      <a:endParaRPr lang="en-NZ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extLst>
                  <a:ext uri="{0D108BD9-81ED-4DB2-BD59-A6C34878D82A}">
                    <a16:rowId xmlns:a16="http://schemas.microsoft.com/office/drawing/2014/main" val="3591725839"/>
                  </a:ext>
                </a:extLst>
              </a:tr>
              <a:tr h="155659">
                <a:tc v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18 July 2004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1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15.83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tc v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5561723"/>
                  </a:ext>
                </a:extLst>
              </a:tr>
              <a:tr h="155659">
                <a:tc v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10 September 2006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2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11.75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tc v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7898184"/>
                  </a:ext>
                </a:extLst>
              </a:tr>
              <a:tr h="155659"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2007/08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1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19 June 2008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1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7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Not Available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extLst>
                  <a:ext uri="{0D108BD9-81ED-4DB2-BD59-A6C34878D82A}">
                    <a16:rowId xmlns:a16="http://schemas.microsoft.com/office/drawing/2014/main" val="3756472941"/>
                  </a:ext>
                </a:extLst>
              </a:tr>
              <a:tr h="155659"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2008/09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1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29 June 2009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7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75.50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Not Available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extLst>
                  <a:ext uri="{0D108BD9-81ED-4DB2-BD59-A6C34878D82A}">
                    <a16:rowId xmlns:a16="http://schemas.microsoft.com/office/drawing/2014/main" val="3350218083"/>
                  </a:ext>
                </a:extLst>
              </a:tr>
              <a:tr h="155659">
                <a:tc rowSpan="2"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2009/10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tc rowSpan="2"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2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18 July 2009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2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9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Not Available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extLst>
                  <a:ext uri="{0D108BD9-81ED-4DB2-BD59-A6C34878D82A}">
                    <a16:rowId xmlns:a16="http://schemas.microsoft.com/office/drawing/2014/main" val="2743437258"/>
                  </a:ext>
                </a:extLst>
              </a:tr>
              <a:tr h="155659">
                <a:tc v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28 May 2010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2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20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Not Available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extLst>
                  <a:ext uri="{0D108BD9-81ED-4DB2-BD59-A6C34878D82A}">
                    <a16:rowId xmlns:a16="http://schemas.microsoft.com/office/drawing/2014/main" val="984703919"/>
                  </a:ext>
                </a:extLst>
              </a:tr>
              <a:tr h="155659">
                <a:tc rowSpan="3"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2010/11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tc rowSpan="3"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3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13 October 2010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2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19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Not Available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extLst>
                  <a:ext uri="{0D108BD9-81ED-4DB2-BD59-A6C34878D82A}">
                    <a16:rowId xmlns:a16="http://schemas.microsoft.com/office/drawing/2014/main" val="2126626002"/>
                  </a:ext>
                </a:extLst>
              </a:tr>
              <a:tr h="155659">
                <a:tc v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22 March 2011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5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22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Not Available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extLst>
                  <a:ext uri="{0D108BD9-81ED-4DB2-BD59-A6C34878D82A}">
                    <a16:rowId xmlns:a16="http://schemas.microsoft.com/office/drawing/2014/main" val="450507105"/>
                  </a:ext>
                </a:extLst>
              </a:tr>
              <a:tr h="155659">
                <a:tc v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26 April 2011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4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26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tc>
                  <a:txBody>
                    <a:bodyPr/>
                    <a:lstStyle/>
                    <a:p>
                      <a:pPr marR="384048" algn="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29,937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extLst>
                  <a:ext uri="{0D108BD9-81ED-4DB2-BD59-A6C34878D82A}">
                    <a16:rowId xmlns:a16="http://schemas.microsoft.com/office/drawing/2014/main" val="3000330532"/>
                  </a:ext>
                </a:extLst>
              </a:tr>
              <a:tr h="155659">
                <a:tc rowSpan="4"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2011/12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tc rowSpan="4"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4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5 July 2011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4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32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tc>
                  <a:txBody>
                    <a:bodyPr/>
                    <a:lstStyle/>
                    <a:p>
                      <a:pPr marR="384048" algn="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32,922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extLst>
                  <a:ext uri="{0D108BD9-81ED-4DB2-BD59-A6C34878D82A}">
                    <a16:rowId xmlns:a16="http://schemas.microsoft.com/office/drawing/2014/main" val="2143474344"/>
                  </a:ext>
                </a:extLst>
              </a:tr>
              <a:tr h="155659">
                <a:tc v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23 July 2011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2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22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tc>
                  <a:txBody>
                    <a:bodyPr/>
                    <a:lstStyle/>
                    <a:p>
                      <a:pPr marR="384048" algn="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16,630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extLst>
                  <a:ext uri="{0D108BD9-81ED-4DB2-BD59-A6C34878D82A}">
                    <a16:rowId xmlns:a16="http://schemas.microsoft.com/office/drawing/2014/main" val="1605067109"/>
                  </a:ext>
                </a:extLst>
              </a:tr>
              <a:tr h="155659">
                <a:tc v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20 March 2012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9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38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tc>
                  <a:txBody>
                    <a:bodyPr/>
                    <a:lstStyle/>
                    <a:p>
                      <a:pPr marR="384048" algn="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46,080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extLst>
                  <a:ext uri="{0D108BD9-81ED-4DB2-BD59-A6C34878D82A}">
                    <a16:rowId xmlns:a16="http://schemas.microsoft.com/office/drawing/2014/main" val="2163420517"/>
                  </a:ext>
                </a:extLst>
              </a:tr>
              <a:tr h="155659">
                <a:tc v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4 April 2012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10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78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tc>
                  <a:txBody>
                    <a:bodyPr/>
                    <a:lstStyle/>
                    <a:p>
                      <a:pPr marR="384048" algn="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72,288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extLst>
                  <a:ext uri="{0D108BD9-81ED-4DB2-BD59-A6C34878D82A}">
                    <a16:rowId xmlns:a16="http://schemas.microsoft.com/office/drawing/2014/main" val="2326199979"/>
                  </a:ext>
                </a:extLst>
              </a:tr>
              <a:tr h="155659">
                <a:tc rowSpan="3"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2012/13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tc rowSpan="3"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3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24 July 2012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3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93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tc>
                  <a:txBody>
                    <a:bodyPr/>
                    <a:lstStyle/>
                    <a:p>
                      <a:pPr marR="384048" algn="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44,210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extLst>
                  <a:ext uri="{0D108BD9-81ED-4DB2-BD59-A6C34878D82A}">
                    <a16:rowId xmlns:a16="http://schemas.microsoft.com/office/drawing/2014/main" val="3055106820"/>
                  </a:ext>
                </a:extLst>
              </a:tr>
              <a:tr h="155659">
                <a:tc v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Unknown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1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12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Not Available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extLst>
                  <a:ext uri="{0D108BD9-81ED-4DB2-BD59-A6C34878D82A}">
                    <a16:rowId xmlns:a16="http://schemas.microsoft.com/office/drawing/2014/main" val="2075840630"/>
                  </a:ext>
                </a:extLst>
              </a:tr>
              <a:tr h="155659">
                <a:tc v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13 November 2013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4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13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tc>
                  <a:txBody>
                    <a:bodyPr/>
                    <a:lstStyle/>
                    <a:p>
                      <a:pPr marR="384048" algn="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14,858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extLst>
                  <a:ext uri="{0D108BD9-81ED-4DB2-BD59-A6C34878D82A}">
                    <a16:rowId xmlns:a16="http://schemas.microsoft.com/office/drawing/2014/main" val="3023307448"/>
                  </a:ext>
                </a:extLst>
              </a:tr>
              <a:tr h="155659">
                <a:tc rowSpan="4"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2013/14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tc rowSpan="4"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4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13 July 2013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4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49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tc>
                  <a:txBody>
                    <a:bodyPr/>
                    <a:lstStyle/>
                    <a:p>
                      <a:pPr marR="384048" algn="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35,551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extLst>
                  <a:ext uri="{0D108BD9-81ED-4DB2-BD59-A6C34878D82A}">
                    <a16:rowId xmlns:a16="http://schemas.microsoft.com/office/drawing/2014/main" val="4226942310"/>
                  </a:ext>
                </a:extLst>
              </a:tr>
              <a:tr h="155659">
                <a:tc v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11 August 2013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4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25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tc>
                  <a:txBody>
                    <a:bodyPr/>
                    <a:lstStyle/>
                    <a:p>
                      <a:pPr marR="384048" algn="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24,823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extLst>
                  <a:ext uri="{0D108BD9-81ED-4DB2-BD59-A6C34878D82A}">
                    <a16:rowId xmlns:a16="http://schemas.microsoft.com/office/drawing/2014/main" val="3556405770"/>
                  </a:ext>
                </a:extLst>
              </a:tr>
              <a:tr h="155659">
                <a:tc v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18 April 2014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7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25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tc>
                  <a:txBody>
                    <a:bodyPr/>
                    <a:lstStyle/>
                    <a:p>
                      <a:pPr marR="384048" algn="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35,232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extLst>
                  <a:ext uri="{0D108BD9-81ED-4DB2-BD59-A6C34878D82A}">
                    <a16:rowId xmlns:a16="http://schemas.microsoft.com/office/drawing/2014/main" val="1830382699"/>
                  </a:ext>
                </a:extLst>
              </a:tr>
              <a:tr h="155659">
                <a:tc v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11 June 2014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12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47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tc>
                  <a:txBody>
                    <a:bodyPr/>
                    <a:lstStyle/>
                    <a:p>
                      <a:pPr marR="384048" algn="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65,222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extLst>
                  <a:ext uri="{0D108BD9-81ED-4DB2-BD59-A6C34878D82A}">
                    <a16:rowId xmlns:a16="http://schemas.microsoft.com/office/drawing/2014/main" val="3859332250"/>
                  </a:ext>
                </a:extLst>
              </a:tr>
              <a:tr h="155659"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2014/15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1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4 August 2014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11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44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tc>
                  <a:txBody>
                    <a:bodyPr/>
                    <a:lstStyle/>
                    <a:p>
                      <a:pPr marR="384048" algn="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48,159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extLst>
                  <a:ext uri="{0D108BD9-81ED-4DB2-BD59-A6C34878D82A}">
                    <a16:rowId xmlns:a16="http://schemas.microsoft.com/office/drawing/2014/main" val="1543736509"/>
                  </a:ext>
                </a:extLst>
              </a:tr>
              <a:tr h="155659"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2015/16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1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20 September 2015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8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37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tc>
                  <a:txBody>
                    <a:bodyPr/>
                    <a:lstStyle/>
                    <a:p>
                      <a:pPr marR="384048" algn="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42,081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extLst>
                  <a:ext uri="{0D108BD9-81ED-4DB2-BD59-A6C34878D82A}">
                    <a16:rowId xmlns:a16="http://schemas.microsoft.com/office/drawing/2014/main" val="370555761"/>
                  </a:ext>
                </a:extLst>
              </a:tr>
              <a:tr h="155659">
                <a:tc rowSpan="4"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2016/17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tc rowSpan="4"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4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4 April 2017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8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18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tc>
                  <a:txBody>
                    <a:bodyPr/>
                    <a:lstStyle/>
                    <a:p>
                      <a:pPr marR="384048" algn="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27,253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extLst>
                  <a:ext uri="{0D108BD9-81ED-4DB2-BD59-A6C34878D82A}">
                    <a16:rowId xmlns:a16="http://schemas.microsoft.com/office/drawing/2014/main" val="3110472571"/>
                  </a:ext>
                </a:extLst>
              </a:tr>
              <a:tr h="155659">
                <a:tc v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13 April 2017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5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12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tc>
                  <a:txBody>
                    <a:bodyPr/>
                    <a:lstStyle/>
                    <a:p>
                      <a:pPr marR="384048" algn="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10,501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extLst>
                  <a:ext uri="{0D108BD9-81ED-4DB2-BD59-A6C34878D82A}">
                    <a16:rowId xmlns:a16="http://schemas.microsoft.com/office/drawing/2014/main" val="2497742471"/>
                  </a:ext>
                </a:extLst>
              </a:tr>
              <a:tr h="155659">
                <a:tc v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12 May 2017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3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11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tc>
                  <a:txBody>
                    <a:bodyPr/>
                    <a:lstStyle/>
                    <a:p>
                      <a:pPr marR="384048" algn="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9,915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extLst>
                  <a:ext uri="{0D108BD9-81ED-4DB2-BD59-A6C34878D82A}">
                    <a16:rowId xmlns:a16="http://schemas.microsoft.com/office/drawing/2014/main" val="389048618"/>
                  </a:ext>
                </a:extLst>
              </a:tr>
              <a:tr h="155659">
                <a:tc v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29 May 2017 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2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14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tc>
                  <a:txBody>
                    <a:bodyPr/>
                    <a:lstStyle/>
                    <a:p>
                      <a:pPr marR="384048" algn="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7,127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extLst>
                  <a:ext uri="{0D108BD9-81ED-4DB2-BD59-A6C34878D82A}">
                    <a16:rowId xmlns:a16="http://schemas.microsoft.com/office/drawing/2014/main" val="3038130174"/>
                  </a:ext>
                </a:extLst>
              </a:tr>
              <a:tr h="155659">
                <a:tc rowSpan="3"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2017/18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tc rowSpan="3"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3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3 September 2017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1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22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tc>
                  <a:txBody>
                    <a:bodyPr/>
                    <a:lstStyle/>
                    <a:p>
                      <a:pPr marR="384048" algn="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8,931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extLst>
                  <a:ext uri="{0D108BD9-81ED-4DB2-BD59-A6C34878D82A}">
                    <a16:rowId xmlns:a16="http://schemas.microsoft.com/office/drawing/2014/main" val="141224767"/>
                  </a:ext>
                </a:extLst>
              </a:tr>
              <a:tr h="155659">
                <a:tc v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4 June 2018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2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26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tc>
                  <a:txBody>
                    <a:bodyPr/>
                    <a:lstStyle/>
                    <a:p>
                      <a:pPr marR="384048" algn="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11,279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extLst>
                  <a:ext uri="{0D108BD9-81ED-4DB2-BD59-A6C34878D82A}">
                    <a16:rowId xmlns:a16="http://schemas.microsoft.com/office/drawing/2014/main" val="2305032379"/>
                  </a:ext>
                </a:extLst>
              </a:tr>
              <a:tr h="155659">
                <a:tc v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11 June 2018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6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48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tc>
                  <a:txBody>
                    <a:bodyPr/>
                    <a:lstStyle/>
                    <a:p>
                      <a:pPr marR="384048" algn="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36,956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extLst>
                  <a:ext uri="{0D108BD9-81ED-4DB2-BD59-A6C34878D82A}">
                    <a16:rowId xmlns:a16="http://schemas.microsoft.com/office/drawing/2014/main" val="711612103"/>
                  </a:ext>
                </a:extLst>
              </a:tr>
              <a:tr h="155659">
                <a:tc rowSpan="3"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2018/19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tc rowSpan="3"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3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6 August 2018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1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24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tc>
                  <a:txBody>
                    <a:bodyPr/>
                    <a:lstStyle/>
                    <a:p>
                      <a:pPr marR="384048" algn="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9,680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extLst>
                  <a:ext uri="{0D108BD9-81ED-4DB2-BD59-A6C34878D82A}">
                    <a16:rowId xmlns:a16="http://schemas.microsoft.com/office/drawing/2014/main" val="1095281328"/>
                  </a:ext>
                </a:extLst>
              </a:tr>
              <a:tr h="155659">
                <a:tc v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7 September 2018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1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43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tc>
                  <a:txBody>
                    <a:bodyPr/>
                    <a:lstStyle/>
                    <a:p>
                      <a:pPr marR="384048" algn="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10,087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extLst>
                  <a:ext uri="{0D108BD9-81ED-4DB2-BD59-A6C34878D82A}">
                    <a16:rowId xmlns:a16="http://schemas.microsoft.com/office/drawing/2014/main" val="1903667957"/>
                  </a:ext>
                </a:extLst>
              </a:tr>
              <a:tr h="155659">
                <a:tc v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13 June 2019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2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13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tc>
                  <a:txBody>
                    <a:bodyPr/>
                    <a:lstStyle/>
                    <a:p>
                      <a:pPr marR="384048" algn="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6,020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extLst>
                  <a:ext uri="{0D108BD9-81ED-4DB2-BD59-A6C34878D82A}">
                    <a16:rowId xmlns:a16="http://schemas.microsoft.com/office/drawing/2014/main" val="2071665777"/>
                  </a:ext>
                </a:extLst>
              </a:tr>
              <a:tr h="155659"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2019/20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1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15 October 2019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1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>
                          <a:effectLst/>
                        </a:rPr>
                        <a:t>29.5</a:t>
                      </a:r>
                      <a:endParaRPr lang="en-NZ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tc>
                  <a:txBody>
                    <a:bodyPr/>
                    <a:lstStyle/>
                    <a:p>
                      <a:pPr marR="384048" algn="r" fontAlgn="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900" u="none" strike="noStrike" dirty="0">
                          <a:effectLst/>
                        </a:rPr>
                        <a:t>9,796</a:t>
                      </a:r>
                      <a:endParaRPr lang="en-NZ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57" marR="45657" marT="6341" marB="0"/>
                </a:tc>
                <a:extLst>
                  <a:ext uri="{0D108BD9-81ED-4DB2-BD59-A6C34878D82A}">
                    <a16:rowId xmlns:a16="http://schemas.microsoft.com/office/drawing/2014/main" val="22032871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84971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>
            <a:extLst>
              <a:ext uri="{FF2B5EF4-FFF2-40B4-BE49-F238E27FC236}">
                <a16:creationId xmlns:a16="http://schemas.microsoft.com/office/drawing/2014/main" id="{E12F5C46-A47A-4814-8BCE-019C8FD87D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8142" y="280069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NZ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NZ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NZ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A0628D27-2596-4A0C-AE84-0CD96FDF029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880" y="414020"/>
            <a:ext cx="8524240" cy="6029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41423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261C86F-567D-43CF-A781-3252899987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830" y="492255"/>
            <a:ext cx="8446337" cy="5631048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224DC2F-9115-470A-A746-78CB62D2EC43}"/>
              </a:ext>
            </a:extLst>
          </p:cNvPr>
          <p:cNvSpPr txBox="1"/>
          <p:nvPr/>
        </p:nvSpPr>
        <p:spPr>
          <a:xfrm>
            <a:off x="2891589" y="6153818"/>
            <a:ext cx="6408821" cy="381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00430" indent="-90043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NZ" sz="1800" dirty="0">
                <a:solidFill>
                  <a:srgbClr val="2ABBA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Figure 7:  Overflow Number and Volume by Year (2011 to 2019 FY)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00D76B-BA44-4068-9D67-E640C26E6DD5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" t="47138" r="990" b="1701"/>
          <a:stretch/>
        </p:blipFill>
        <p:spPr bwMode="auto">
          <a:xfrm>
            <a:off x="2382301" y="882316"/>
            <a:ext cx="7772351" cy="22458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413025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GDC Red">
  <a:themeElements>
    <a:clrScheme name="Piritahi">
      <a:dk1>
        <a:srgbClr val="000000"/>
      </a:dk1>
      <a:lt1>
        <a:srgbClr val="FFFFFF"/>
      </a:lt1>
      <a:dk2>
        <a:srgbClr val="4C4D4C"/>
      </a:dk2>
      <a:lt2>
        <a:srgbClr val="E7E6E6"/>
      </a:lt2>
      <a:accent1>
        <a:srgbClr val="A50635"/>
      </a:accent1>
      <a:accent2>
        <a:srgbClr val="6FA533"/>
      </a:accent2>
      <a:accent3>
        <a:srgbClr val="F15A2C"/>
      </a:accent3>
      <a:accent4>
        <a:srgbClr val="580F45"/>
      </a:accent4>
      <a:accent5>
        <a:srgbClr val="544C88"/>
      </a:accent5>
      <a:accent6>
        <a:srgbClr val="0086B3"/>
      </a:accent6>
      <a:hlink>
        <a:srgbClr val="000000"/>
      </a:hlink>
      <a:folHlink>
        <a:srgbClr val="0000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37ECD075352AF4EA5D4C3A207CCC4B9" ma:contentTypeVersion="16" ma:contentTypeDescription="Create a new document." ma:contentTypeScope="" ma:versionID="80e023d33dde38068fc7dfa49d8c241a">
  <xsd:schema xmlns:xsd="http://www.w3.org/2001/XMLSchema" xmlns:xs="http://www.w3.org/2001/XMLSchema" xmlns:p="http://schemas.microsoft.com/office/2006/metadata/properties" xmlns:ns1="http://schemas.microsoft.com/sharepoint/v3" xmlns:ns2="4669ca4d-abd2-4ee8-be70-4259b60c5491" xmlns:ns3="5e855d86-e2ec-4b0d-a3c6-14147c4ea982" targetNamespace="http://schemas.microsoft.com/office/2006/metadata/properties" ma:root="true" ma:fieldsID="c6a8d0b0cbe3c9c983e33ec5bdcb883d" ns1:_="" ns2:_="" ns3:_="">
    <xsd:import namespace="http://schemas.microsoft.com/sharepoint/v3"/>
    <xsd:import namespace="4669ca4d-abd2-4ee8-be70-4259b60c5491"/>
    <xsd:import namespace="5e855d86-e2ec-4b0d-a3c6-14147c4ea98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Time" minOccurs="0"/>
                <xsd:element ref="ns1:_ip_UnifiedCompliancePolicyProperties" minOccurs="0"/>
                <xsd:element ref="ns1:_ip_UnifiedCompliancePolicyUIAc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69ca4d-abd2-4ee8-be70-4259b60c549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Time" ma:index="20" nillable="true" ma:displayName="Time" ma:format="DateTime" ma:internalName="Time">
      <xsd:simpleType>
        <xsd:restriction base="dms:DateTime"/>
      </xsd:simpleType>
    </xsd:element>
    <xsd:element name="MediaLengthInSeconds" ma:index="23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855d86-e2ec-4b0d-a3c6-14147c4ea982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Time xmlns="4669ca4d-abd2-4ee8-be70-4259b60c5491" xsi:nil="true"/>
    <_ip_UnifiedCompliancePolicyProperties xmlns="http://schemas.microsoft.com/sharepoint/v3" xsi:nil="true"/>
    <SharedWithUsers xmlns="5e855d86-e2ec-4b0d-a3c6-14147c4ea982">
      <UserInfo>
        <DisplayName>Ian Mayhew</DisplayName>
        <AccountId>181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D095D58E-C962-4426-B3B4-62C3FBDFF38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2205E3C-A33E-474F-94CC-6A742CAC8E2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4669ca4d-abd2-4ee8-be70-4259b60c5491"/>
    <ds:schemaRef ds:uri="5e855d86-e2ec-4b0d-a3c6-14147c4ea98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D5A84A8-5C40-4DA9-90D7-6DED8D0D50D4}">
  <ds:schemaRefs>
    <ds:schemaRef ds:uri="http://purl.org/dc/dcmitype/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http://schemas.microsoft.com/sharepoint/v3"/>
    <ds:schemaRef ds:uri="4669ca4d-abd2-4ee8-be70-4259b60c5491"/>
    <ds:schemaRef ds:uri="5e855d86-e2ec-4b0d-a3c6-14147c4ea982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457</TotalTime>
  <Words>1578</Words>
  <Application>Microsoft Office PowerPoint</Application>
  <PresentationFormat>Widescreen</PresentationFormat>
  <Paragraphs>535</Paragraphs>
  <Slides>90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90</vt:i4>
      </vt:variant>
    </vt:vector>
  </HeadingPairs>
  <TitlesOfParts>
    <vt:vector size="99" baseType="lpstr">
      <vt:lpstr>Meiryo</vt:lpstr>
      <vt:lpstr>Arial</vt:lpstr>
      <vt:lpstr>Arial Black</vt:lpstr>
      <vt:lpstr>Arial Narrow</vt:lpstr>
      <vt:lpstr>Calibri</vt:lpstr>
      <vt:lpstr>Calibri Light</vt:lpstr>
      <vt:lpstr>Times New Roman</vt:lpstr>
      <vt:lpstr>Office Theme</vt:lpstr>
      <vt:lpstr>GDC Red</vt:lpstr>
      <vt:lpstr>Wastewater Overflows Evidence: Graphs and Maps</vt:lpstr>
      <vt:lpstr>Evidence Briefs</vt:lpstr>
      <vt:lpstr>DAVID WILSON</vt:lpstr>
      <vt:lpstr>PowerPoint Presentation</vt:lpstr>
      <vt:lpstr>NEVILLE WEST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WOLFGANG KANZ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IAN GARSIDE</vt:lpstr>
      <vt:lpstr>PowerPoint Presentation</vt:lpstr>
      <vt:lpstr>PowerPoint Presentation</vt:lpstr>
      <vt:lpstr>PowerPoint Presentation</vt:lpstr>
      <vt:lpstr>BRIDGET BOSWORTH</vt:lpstr>
      <vt:lpstr>PowerPoint Presentation</vt:lpstr>
      <vt:lpstr>PowerPoint Presentation</vt:lpstr>
      <vt:lpstr>PowerPoint Presentation</vt:lpstr>
      <vt:lpstr>PowerPoint Presentation</vt:lpstr>
      <vt:lpstr>DR BRETT BEAMSLEY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DR SHANE KELLY </vt:lpstr>
      <vt:lpstr>PowerPoint Presentation</vt:lpstr>
      <vt:lpstr>DR PETER WILSON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DR MICHAEL STEWART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DR CHRISTOPHER DADA </vt:lpstr>
      <vt:lpstr>PowerPoint Presentation</vt:lpstr>
      <vt:lpstr>PowerPoint Presentation</vt:lpstr>
      <vt:lpstr>PowerPoint Presentation</vt:lpstr>
      <vt:lpstr>PowerPoint Presentation</vt:lpstr>
      <vt:lpstr>IAN MAYHEW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Hayley Carter</dc:creator>
  <cp:lastModifiedBy>Meeting Support</cp:lastModifiedBy>
  <cp:revision>7</cp:revision>
  <dcterms:created xsi:type="dcterms:W3CDTF">2021-06-29T21:47:28Z</dcterms:created>
  <dcterms:modified xsi:type="dcterms:W3CDTF">2021-07-12T20:59:49Z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0x010100537ECD075352AF4EA5D4C3A207CCC4B9</vt:lpwstr>
  </property>
</Properties>
</file>